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5"/>
  </p:notesMasterIdLst>
  <p:handoutMasterIdLst>
    <p:handoutMasterId r:id="rId46"/>
  </p:handoutMasterIdLst>
  <p:sldIdLst>
    <p:sldId id="257" r:id="rId5"/>
    <p:sldId id="259" r:id="rId6"/>
    <p:sldId id="258" r:id="rId7"/>
    <p:sldId id="260" r:id="rId8"/>
    <p:sldId id="261" r:id="rId9"/>
    <p:sldId id="262" r:id="rId10"/>
    <p:sldId id="263" r:id="rId11"/>
    <p:sldId id="264" r:id="rId12"/>
    <p:sldId id="265" r:id="rId13"/>
    <p:sldId id="266" r:id="rId14"/>
    <p:sldId id="267" r:id="rId15"/>
    <p:sldId id="269"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7" r:id="rId42"/>
    <p:sldId id="298" r:id="rId43"/>
    <p:sldId id="296" r:id="rId44"/>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280" autoAdjust="0"/>
  </p:normalViewPr>
  <p:slideViewPr>
    <p:cSldViewPr>
      <p:cViewPr varScale="1">
        <p:scale>
          <a:sx n="78" d="100"/>
          <a:sy n="78" d="100"/>
        </p:scale>
        <p:origin x="869" y="58"/>
      </p:cViewPr>
      <p:guideLst>
        <p:guide pos="3839"/>
        <p:guide orient="horz" pos="2160"/>
      </p:guideLst>
    </p:cSldViewPr>
  </p:slideViewPr>
  <p:notesTextViewPr>
    <p:cViewPr>
      <p:scale>
        <a:sx n="125" d="100"/>
        <a:sy n="125" d="100"/>
      </p:scale>
      <p:origin x="0" y="0"/>
    </p:cViewPr>
  </p:notesTextViewPr>
  <p:notesViewPr>
    <p:cSldViewPr>
      <p:cViewPr varScale="1">
        <p:scale>
          <a:sx n="63" d="100"/>
          <a:sy n="63" d="100"/>
        </p:scale>
        <p:origin x="198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 giri" userId="5af6105e5614b33c" providerId="LiveId" clId="{06AFB1CD-036E-4E4F-92F2-6FF5705A9DFD}"/>
    <pc:docChg chg="undo custSel addSld delSld modSld sldOrd">
      <pc:chgData name="hari giri" userId="5af6105e5614b33c" providerId="LiveId" clId="{06AFB1CD-036E-4E4F-92F2-6FF5705A9DFD}" dt="2024-10-06T15:02:31.785" v="3357" actId="20577"/>
      <pc:docMkLst>
        <pc:docMk/>
      </pc:docMkLst>
      <pc:sldChg chg="modSp mod">
        <pc:chgData name="hari giri" userId="5af6105e5614b33c" providerId="LiveId" clId="{06AFB1CD-036E-4E4F-92F2-6FF5705A9DFD}" dt="2024-09-22T07:40:02.084" v="35" actId="27636"/>
        <pc:sldMkLst>
          <pc:docMk/>
          <pc:sldMk cId="3198176989" sldId="257"/>
        </pc:sldMkLst>
        <pc:spChg chg="mod">
          <ac:chgData name="hari giri" userId="5af6105e5614b33c" providerId="LiveId" clId="{06AFB1CD-036E-4E4F-92F2-6FF5705A9DFD}" dt="2024-09-22T07:40:02.084" v="35" actId="27636"/>
          <ac:spMkLst>
            <pc:docMk/>
            <pc:sldMk cId="3198176989" sldId="257"/>
            <ac:spMk id="2" creationId="{00000000-0000-0000-0000-000000000000}"/>
          </ac:spMkLst>
        </pc:spChg>
        <pc:spChg chg="mod">
          <ac:chgData name="hari giri" userId="5af6105e5614b33c" providerId="LiveId" clId="{06AFB1CD-036E-4E4F-92F2-6FF5705A9DFD}" dt="2024-09-22T07:38:28.917" v="32" actId="20577"/>
          <ac:spMkLst>
            <pc:docMk/>
            <pc:sldMk cId="3198176989" sldId="257"/>
            <ac:spMk id="3" creationId="{00000000-0000-0000-0000-000000000000}"/>
          </ac:spMkLst>
        </pc:spChg>
      </pc:sldChg>
      <pc:sldChg chg="ord">
        <pc:chgData name="hari giri" userId="5af6105e5614b33c" providerId="LiveId" clId="{06AFB1CD-036E-4E4F-92F2-6FF5705A9DFD}" dt="2024-10-06T14:11:57.365" v="2477"/>
        <pc:sldMkLst>
          <pc:docMk/>
          <pc:sldMk cId="816063000" sldId="258"/>
        </pc:sldMkLst>
      </pc:sldChg>
      <pc:sldChg chg="ord">
        <pc:chgData name="hari giri" userId="5af6105e5614b33c" providerId="LiveId" clId="{06AFB1CD-036E-4E4F-92F2-6FF5705A9DFD}" dt="2024-10-06T13:49:33.539" v="2242"/>
        <pc:sldMkLst>
          <pc:docMk/>
          <pc:sldMk cId="2220121036" sldId="259"/>
        </pc:sldMkLst>
      </pc:sldChg>
      <pc:sldChg chg="modSp mod">
        <pc:chgData name="hari giri" userId="5af6105e5614b33c" providerId="LiveId" clId="{06AFB1CD-036E-4E4F-92F2-6FF5705A9DFD}" dt="2024-10-06T14:01:17.707" v="2475" actId="1037"/>
        <pc:sldMkLst>
          <pc:docMk/>
          <pc:sldMk cId="326659005" sldId="260"/>
        </pc:sldMkLst>
        <pc:spChg chg="mod">
          <ac:chgData name="hari giri" userId="5af6105e5614b33c" providerId="LiveId" clId="{06AFB1CD-036E-4E4F-92F2-6FF5705A9DFD}" dt="2024-10-06T14:01:17.707" v="2475" actId="1037"/>
          <ac:spMkLst>
            <pc:docMk/>
            <pc:sldMk cId="326659005" sldId="260"/>
            <ac:spMk id="2" creationId="{00000000-0000-0000-0000-000000000000}"/>
          </ac:spMkLst>
        </pc:spChg>
        <pc:spChg chg="mod">
          <ac:chgData name="hari giri" userId="5af6105e5614b33c" providerId="LiveId" clId="{06AFB1CD-036E-4E4F-92F2-6FF5705A9DFD}" dt="2024-10-06T13:55:54.175" v="2448" actId="20577"/>
          <ac:spMkLst>
            <pc:docMk/>
            <pc:sldMk cId="326659005" sldId="260"/>
            <ac:spMk id="5" creationId="{88389F7C-4C2A-353E-FA9E-2EC108211BB1}"/>
          </ac:spMkLst>
        </pc:spChg>
      </pc:sldChg>
      <pc:sldChg chg="modSp mod">
        <pc:chgData name="hari giri" userId="5af6105e5614b33c" providerId="LiveId" clId="{06AFB1CD-036E-4E4F-92F2-6FF5705A9DFD}" dt="2024-10-06T14:12:35.346" v="2478" actId="12"/>
        <pc:sldMkLst>
          <pc:docMk/>
          <pc:sldMk cId="1304434410" sldId="261"/>
        </pc:sldMkLst>
        <pc:spChg chg="mod">
          <ac:chgData name="hari giri" userId="5af6105e5614b33c" providerId="LiveId" clId="{06AFB1CD-036E-4E4F-92F2-6FF5705A9DFD}" dt="2024-10-06T14:12:35.346" v="2478" actId="12"/>
          <ac:spMkLst>
            <pc:docMk/>
            <pc:sldMk cId="1304434410" sldId="261"/>
            <ac:spMk id="2" creationId="{00000000-0000-0000-0000-000000000000}"/>
          </ac:spMkLst>
        </pc:spChg>
      </pc:sldChg>
      <pc:sldChg chg="modSp mod">
        <pc:chgData name="hari giri" userId="5af6105e5614b33c" providerId="LiveId" clId="{06AFB1CD-036E-4E4F-92F2-6FF5705A9DFD}" dt="2024-10-06T14:13:28.455" v="2480" actId="27636"/>
        <pc:sldMkLst>
          <pc:docMk/>
          <pc:sldMk cId="2343193736" sldId="262"/>
        </pc:sldMkLst>
        <pc:spChg chg="mod">
          <ac:chgData name="hari giri" userId="5af6105e5614b33c" providerId="LiveId" clId="{06AFB1CD-036E-4E4F-92F2-6FF5705A9DFD}" dt="2024-10-06T14:13:28.455" v="2480" actId="27636"/>
          <ac:spMkLst>
            <pc:docMk/>
            <pc:sldMk cId="2343193736" sldId="262"/>
            <ac:spMk id="2" creationId="{00000000-0000-0000-0000-000000000000}"/>
          </ac:spMkLst>
        </pc:spChg>
        <pc:spChg chg="mod">
          <ac:chgData name="hari giri" userId="5af6105e5614b33c" providerId="LiveId" clId="{06AFB1CD-036E-4E4F-92F2-6FF5705A9DFD}" dt="2024-09-22T08:00:03.270" v="46" actId="20577"/>
          <ac:spMkLst>
            <pc:docMk/>
            <pc:sldMk cId="2343193736" sldId="262"/>
            <ac:spMk id="3" creationId="{EAFE0173-B33A-BFF4-28F1-D572431E19F1}"/>
          </ac:spMkLst>
        </pc:spChg>
      </pc:sldChg>
      <pc:sldChg chg="modSp mod">
        <pc:chgData name="hari giri" userId="5af6105e5614b33c" providerId="LiveId" clId="{06AFB1CD-036E-4E4F-92F2-6FF5705A9DFD}" dt="2024-10-06T14:14:02.579" v="2482" actId="12"/>
        <pc:sldMkLst>
          <pc:docMk/>
          <pc:sldMk cId="3724446118" sldId="263"/>
        </pc:sldMkLst>
        <pc:spChg chg="mod">
          <ac:chgData name="hari giri" userId="5af6105e5614b33c" providerId="LiveId" clId="{06AFB1CD-036E-4E4F-92F2-6FF5705A9DFD}" dt="2024-10-06T14:14:02.579" v="2482" actId="12"/>
          <ac:spMkLst>
            <pc:docMk/>
            <pc:sldMk cId="3724446118" sldId="263"/>
            <ac:spMk id="2" creationId="{00000000-0000-0000-0000-000000000000}"/>
          </ac:spMkLst>
        </pc:spChg>
      </pc:sldChg>
      <pc:sldChg chg="modSp mod">
        <pc:chgData name="hari giri" userId="5af6105e5614b33c" providerId="LiveId" clId="{06AFB1CD-036E-4E4F-92F2-6FF5705A9DFD}" dt="2024-09-22T07:57:02.211" v="40" actId="20577"/>
        <pc:sldMkLst>
          <pc:docMk/>
          <pc:sldMk cId="1203087679" sldId="266"/>
        </pc:sldMkLst>
        <pc:spChg chg="mod">
          <ac:chgData name="hari giri" userId="5af6105e5614b33c" providerId="LiveId" clId="{06AFB1CD-036E-4E4F-92F2-6FF5705A9DFD}" dt="2024-09-22T07:57:02.211" v="40" actId="20577"/>
          <ac:spMkLst>
            <pc:docMk/>
            <pc:sldMk cId="1203087679" sldId="266"/>
            <ac:spMk id="2" creationId="{00000000-0000-0000-0000-000000000000}"/>
          </ac:spMkLst>
        </pc:spChg>
      </pc:sldChg>
      <pc:sldChg chg="modSp mod">
        <pc:chgData name="hari giri" userId="5af6105e5614b33c" providerId="LiveId" clId="{06AFB1CD-036E-4E4F-92F2-6FF5705A9DFD}" dt="2024-09-22T07:56:15.029" v="37" actId="20577"/>
        <pc:sldMkLst>
          <pc:docMk/>
          <pc:sldMk cId="4257190638" sldId="267"/>
        </pc:sldMkLst>
        <pc:spChg chg="mod">
          <ac:chgData name="hari giri" userId="5af6105e5614b33c" providerId="LiveId" clId="{06AFB1CD-036E-4E4F-92F2-6FF5705A9DFD}" dt="2024-09-22T07:56:15.029" v="37" actId="20577"/>
          <ac:spMkLst>
            <pc:docMk/>
            <pc:sldMk cId="4257190638" sldId="267"/>
            <ac:spMk id="2" creationId="{00000000-0000-0000-0000-000000000000}"/>
          </ac:spMkLst>
        </pc:spChg>
      </pc:sldChg>
      <pc:sldChg chg="modSp del mod">
        <pc:chgData name="hari giri" userId="5af6105e5614b33c" providerId="LiveId" clId="{06AFB1CD-036E-4E4F-92F2-6FF5705A9DFD}" dt="2024-10-06T07:08:10.086" v="47" actId="2696"/>
        <pc:sldMkLst>
          <pc:docMk/>
          <pc:sldMk cId="227734655" sldId="268"/>
        </pc:sldMkLst>
        <pc:spChg chg="mod">
          <ac:chgData name="hari giri" userId="5af6105e5614b33c" providerId="LiveId" clId="{06AFB1CD-036E-4E4F-92F2-6FF5705A9DFD}" dt="2024-09-22T07:56:07.417" v="36" actId="20577"/>
          <ac:spMkLst>
            <pc:docMk/>
            <pc:sldMk cId="227734655" sldId="268"/>
            <ac:spMk id="2" creationId="{00000000-0000-0000-0000-000000000000}"/>
          </ac:spMkLst>
        </pc:spChg>
      </pc:sldChg>
      <pc:sldChg chg="modSp mod">
        <pc:chgData name="hari giri" userId="5af6105e5614b33c" providerId="LiveId" clId="{06AFB1CD-036E-4E4F-92F2-6FF5705A9DFD}" dt="2024-10-06T13:40:56.862" v="2229" actId="1036"/>
        <pc:sldMkLst>
          <pc:docMk/>
          <pc:sldMk cId="1708882165" sldId="269"/>
        </pc:sldMkLst>
        <pc:spChg chg="mod">
          <ac:chgData name="hari giri" userId="5af6105e5614b33c" providerId="LiveId" clId="{06AFB1CD-036E-4E4F-92F2-6FF5705A9DFD}" dt="2024-09-22T07:56:40.444" v="39" actId="20577"/>
          <ac:spMkLst>
            <pc:docMk/>
            <pc:sldMk cId="1708882165" sldId="269"/>
            <ac:spMk id="2" creationId="{00000000-0000-0000-0000-000000000000}"/>
          </ac:spMkLst>
        </pc:spChg>
        <pc:picChg chg="mod">
          <ac:chgData name="hari giri" userId="5af6105e5614b33c" providerId="LiveId" clId="{06AFB1CD-036E-4E4F-92F2-6FF5705A9DFD}" dt="2024-10-06T13:40:56.862" v="2229" actId="1036"/>
          <ac:picMkLst>
            <pc:docMk/>
            <pc:sldMk cId="1708882165" sldId="269"/>
            <ac:picMk id="5" creationId="{181AD4B5-2CD8-BDF2-75BA-324AC521D6A8}"/>
          </ac:picMkLst>
        </pc:picChg>
      </pc:sldChg>
      <pc:sldChg chg="modSp del mod">
        <pc:chgData name="hari giri" userId="5af6105e5614b33c" providerId="LiveId" clId="{06AFB1CD-036E-4E4F-92F2-6FF5705A9DFD}" dt="2024-10-06T07:08:20.586" v="48" actId="2696"/>
        <pc:sldMkLst>
          <pc:docMk/>
          <pc:sldMk cId="3539348458" sldId="270"/>
        </pc:sldMkLst>
        <pc:spChg chg="mod">
          <ac:chgData name="hari giri" userId="5af6105e5614b33c" providerId="LiveId" clId="{06AFB1CD-036E-4E4F-92F2-6FF5705A9DFD}" dt="2024-09-22T07:56:33.640" v="38" actId="20577"/>
          <ac:spMkLst>
            <pc:docMk/>
            <pc:sldMk cId="3539348458" sldId="270"/>
            <ac:spMk id="2" creationId="{00000000-0000-0000-0000-000000000000}"/>
          </ac:spMkLst>
        </pc:spChg>
      </pc:sldChg>
      <pc:sldChg chg="addSp delSp modSp add mod">
        <pc:chgData name="hari giri" userId="5af6105e5614b33c" providerId="LiveId" clId="{06AFB1CD-036E-4E4F-92F2-6FF5705A9DFD}" dt="2024-10-06T07:12:21.665" v="144" actId="14100"/>
        <pc:sldMkLst>
          <pc:docMk/>
          <pc:sldMk cId="12140823" sldId="272"/>
        </pc:sldMkLst>
        <pc:spChg chg="mod">
          <ac:chgData name="hari giri" userId="5af6105e5614b33c" providerId="LiveId" clId="{06AFB1CD-036E-4E4F-92F2-6FF5705A9DFD}" dt="2024-10-06T07:09:58.609" v="52" actId="12"/>
          <ac:spMkLst>
            <pc:docMk/>
            <pc:sldMk cId="12140823" sldId="272"/>
            <ac:spMk id="2" creationId="{00000000-0000-0000-0000-000000000000}"/>
          </ac:spMkLst>
        </pc:spChg>
        <pc:picChg chg="add mod">
          <ac:chgData name="hari giri" userId="5af6105e5614b33c" providerId="LiveId" clId="{06AFB1CD-036E-4E4F-92F2-6FF5705A9DFD}" dt="2024-10-06T07:12:14.262" v="143" actId="14100"/>
          <ac:picMkLst>
            <pc:docMk/>
            <pc:sldMk cId="12140823" sldId="272"/>
            <ac:picMk id="4" creationId="{B3C40DA3-43CF-4975-8ACA-0CF0585858CD}"/>
          </ac:picMkLst>
        </pc:picChg>
        <pc:picChg chg="del">
          <ac:chgData name="hari giri" userId="5af6105e5614b33c" providerId="LiveId" clId="{06AFB1CD-036E-4E4F-92F2-6FF5705A9DFD}" dt="2024-10-06T07:10:02.806" v="53" actId="478"/>
          <ac:picMkLst>
            <pc:docMk/>
            <pc:sldMk cId="12140823" sldId="272"/>
            <ac:picMk id="5" creationId="{D0DA8454-8FA4-4938-0CD3-FD39CFE63109}"/>
          </ac:picMkLst>
        </pc:picChg>
        <pc:picChg chg="add mod">
          <ac:chgData name="hari giri" userId="5af6105e5614b33c" providerId="LiveId" clId="{06AFB1CD-036E-4E4F-92F2-6FF5705A9DFD}" dt="2024-10-06T07:12:21.665" v="144" actId="14100"/>
          <ac:picMkLst>
            <pc:docMk/>
            <pc:sldMk cId="12140823" sldId="272"/>
            <ac:picMk id="7" creationId="{F79FFCD6-32F6-E36B-8FC3-15F84513F278}"/>
          </ac:picMkLst>
        </pc:picChg>
      </pc:sldChg>
      <pc:sldChg chg="addSp delSp modSp add mod">
        <pc:chgData name="hari giri" userId="5af6105e5614b33c" providerId="LiveId" clId="{06AFB1CD-036E-4E4F-92F2-6FF5705A9DFD}" dt="2024-10-06T13:41:18.903" v="2230" actId="313"/>
        <pc:sldMkLst>
          <pc:docMk/>
          <pc:sldMk cId="3649150880" sldId="273"/>
        </pc:sldMkLst>
        <pc:spChg chg="mod">
          <ac:chgData name="hari giri" userId="5af6105e5614b33c" providerId="LiveId" clId="{06AFB1CD-036E-4E4F-92F2-6FF5705A9DFD}" dt="2024-10-06T13:41:18.903" v="2230" actId="313"/>
          <ac:spMkLst>
            <pc:docMk/>
            <pc:sldMk cId="3649150880" sldId="273"/>
            <ac:spMk id="2" creationId="{00000000-0000-0000-0000-000000000000}"/>
          </ac:spMkLst>
        </pc:spChg>
        <pc:picChg chg="del">
          <ac:chgData name="hari giri" userId="5af6105e5614b33c" providerId="LiveId" clId="{06AFB1CD-036E-4E4F-92F2-6FF5705A9DFD}" dt="2024-10-06T07:13:21.382" v="149" actId="478"/>
          <ac:picMkLst>
            <pc:docMk/>
            <pc:sldMk cId="3649150880" sldId="273"/>
            <ac:picMk id="4" creationId="{B3C40DA3-43CF-4975-8ACA-0CF0585858CD}"/>
          </ac:picMkLst>
        </pc:picChg>
        <pc:picChg chg="add mod">
          <ac:chgData name="hari giri" userId="5af6105e5614b33c" providerId="LiveId" clId="{06AFB1CD-036E-4E4F-92F2-6FF5705A9DFD}" dt="2024-10-06T07:14:04.848" v="161" actId="1036"/>
          <ac:picMkLst>
            <pc:docMk/>
            <pc:sldMk cId="3649150880" sldId="273"/>
            <ac:picMk id="5" creationId="{7E21EE94-3B34-E9F1-CCA9-F17E46A0518B}"/>
          </ac:picMkLst>
        </pc:picChg>
        <pc:picChg chg="del">
          <ac:chgData name="hari giri" userId="5af6105e5614b33c" providerId="LiveId" clId="{06AFB1CD-036E-4E4F-92F2-6FF5705A9DFD}" dt="2024-10-06T07:13:19.419" v="148" actId="478"/>
          <ac:picMkLst>
            <pc:docMk/>
            <pc:sldMk cId="3649150880" sldId="273"/>
            <ac:picMk id="7" creationId="{F79FFCD6-32F6-E36B-8FC3-15F84513F278}"/>
          </ac:picMkLst>
        </pc:picChg>
      </pc:sldChg>
      <pc:sldChg chg="addSp delSp modSp add mod">
        <pc:chgData name="hari giri" userId="5af6105e5614b33c" providerId="LiveId" clId="{06AFB1CD-036E-4E4F-92F2-6FF5705A9DFD}" dt="2024-10-06T07:15:51.168" v="175" actId="1036"/>
        <pc:sldMkLst>
          <pc:docMk/>
          <pc:sldMk cId="2763629899" sldId="274"/>
        </pc:sldMkLst>
        <pc:spChg chg="mod">
          <ac:chgData name="hari giri" userId="5af6105e5614b33c" providerId="LiveId" clId="{06AFB1CD-036E-4E4F-92F2-6FF5705A9DFD}" dt="2024-10-06T07:15:05.826" v="165" actId="12"/>
          <ac:spMkLst>
            <pc:docMk/>
            <pc:sldMk cId="2763629899" sldId="274"/>
            <ac:spMk id="2" creationId="{00000000-0000-0000-0000-000000000000}"/>
          </ac:spMkLst>
        </pc:spChg>
        <pc:picChg chg="add mod">
          <ac:chgData name="hari giri" userId="5af6105e5614b33c" providerId="LiveId" clId="{06AFB1CD-036E-4E4F-92F2-6FF5705A9DFD}" dt="2024-10-06T07:15:51.168" v="175" actId="1036"/>
          <ac:picMkLst>
            <pc:docMk/>
            <pc:sldMk cId="2763629899" sldId="274"/>
            <ac:picMk id="4" creationId="{4CF62B3B-9FD1-FF79-DD4E-5CCB00137F3B}"/>
          </ac:picMkLst>
        </pc:picChg>
        <pc:picChg chg="del">
          <ac:chgData name="hari giri" userId="5af6105e5614b33c" providerId="LiveId" clId="{06AFB1CD-036E-4E4F-92F2-6FF5705A9DFD}" dt="2024-10-06T07:15:10.356" v="166" actId="478"/>
          <ac:picMkLst>
            <pc:docMk/>
            <pc:sldMk cId="2763629899" sldId="274"/>
            <ac:picMk id="5" creationId="{7E21EE94-3B34-E9F1-CCA9-F17E46A0518B}"/>
          </ac:picMkLst>
        </pc:picChg>
      </pc:sldChg>
      <pc:sldChg chg="addSp delSp modSp add mod">
        <pc:chgData name="hari giri" userId="5af6105e5614b33c" providerId="LiveId" clId="{06AFB1CD-036E-4E4F-92F2-6FF5705A9DFD}" dt="2024-10-06T07:20:34.561" v="192" actId="14100"/>
        <pc:sldMkLst>
          <pc:docMk/>
          <pc:sldMk cId="12448368" sldId="275"/>
        </pc:sldMkLst>
        <pc:spChg chg="mod">
          <ac:chgData name="hari giri" userId="5af6105e5614b33c" providerId="LiveId" clId="{06AFB1CD-036E-4E4F-92F2-6FF5705A9DFD}" dt="2024-10-06T07:17:42.398" v="180" actId="12"/>
          <ac:spMkLst>
            <pc:docMk/>
            <pc:sldMk cId="12448368" sldId="275"/>
            <ac:spMk id="2" creationId="{00000000-0000-0000-0000-000000000000}"/>
          </ac:spMkLst>
        </pc:spChg>
        <pc:picChg chg="del">
          <ac:chgData name="hari giri" userId="5af6105e5614b33c" providerId="LiveId" clId="{06AFB1CD-036E-4E4F-92F2-6FF5705A9DFD}" dt="2024-10-06T07:17:45.910" v="181" actId="478"/>
          <ac:picMkLst>
            <pc:docMk/>
            <pc:sldMk cId="12448368" sldId="275"/>
            <ac:picMk id="4" creationId="{4CF62B3B-9FD1-FF79-DD4E-5CCB00137F3B}"/>
          </ac:picMkLst>
        </pc:picChg>
        <pc:picChg chg="add mod">
          <ac:chgData name="hari giri" userId="5af6105e5614b33c" providerId="LiveId" clId="{06AFB1CD-036E-4E4F-92F2-6FF5705A9DFD}" dt="2024-10-06T07:20:11.931" v="188" actId="14100"/>
          <ac:picMkLst>
            <pc:docMk/>
            <pc:sldMk cId="12448368" sldId="275"/>
            <ac:picMk id="5" creationId="{3A9A3E20-7742-7A30-2C63-B58620C12DEA}"/>
          </ac:picMkLst>
        </pc:picChg>
        <pc:picChg chg="add mod">
          <ac:chgData name="hari giri" userId="5af6105e5614b33c" providerId="LiveId" clId="{06AFB1CD-036E-4E4F-92F2-6FF5705A9DFD}" dt="2024-10-06T07:20:34.561" v="192" actId="14100"/>
          <ac:picMkLst>
            <pc:docMk/>
            <pc:sldMk cId="12448368" sldId="275"/>
            <ac:picMk id="7" creationId="{A76B2543-29B2-5601-B3B2-B6C9FC2D1C31}"/>
          </ac:picMkLst>
        </pc:picChg>
      </pc:sldChg>
      <pc:sldChg chg="addSp delSp modSp add mod">
        <pc:chgData name="hari giri" userId="5af6105e5614b33c" providerId="LiveId" clId="{06AFB1CD-036E-4E4F-92F2-6FF5705A9DFD}" dt="2024-10-06T07:27:02.815" v="233" actId="14100"/>
        <pc:sldMkLst>
          <pc:docMk/>
          <pc:sldMk cId="3323551427" sldId="276"/>
        </pc:sldMkLst>
        <pc:picChg chg="add mod">
          <ac:chgData name="hari giri" userId="5af6105e5614b33c" providerId="LiveId" clId="{06AFB1CD-036E-4E4F-92F2-6FF5705A9DFD}" dt="2024-10-06T07:26:55.536" v="232" actId="14100"/>
          <ac:picMkLst>
            <pc:docMk/>
            <pc:sldMk cId="3323551427" sldId="276"/>
            <ac:picMk id="4" creationId="{65A93C95-789F-D7D8-787A-9B5F7CA211D3}"/>
          </ac:picMkLst>
        </pc:picChg>
        <pc:picChg chg="del">
          <ac:chgData name="hari giri" userId="5af6105e5614b33c" providerId="LiveId" clId="{06AFB1CD-036E-4E4F-92F2-6FF5705A9DFD}" dt="2024-10-06T07:21:20.739" v="194" actId="478"/>
          <ac:picMkLst>
            <pc:docMk/>
            <pc:sldMk cId="3323551427" sldId="276"/>
            <ac:picMk id="5" creationId="{3A9A3E20-7742-7A30-2C63-B58620C12DEA}"/>
          </ac:picMkLst>
        </pc:picChg>
        <pc:picChg chg="del">
          <ac:chgData name="hari giri" userId="5af6105e5614b33c" providerId="LiveId" clId="{06AFB1CD-036E-4E4F-92F2-6FF5705A9DFD}" dt="2024-10-06T07:21:22.515" v="195" actId="478"/>
          <ac:picMkLst>
            <pc:docMk/>
            <pc:sldMk cId="3323551427" sldId="276"/>
            <ac:picMk id="7" creationId="{A76B2543-29B2-5601-B3B2-B6C9FC2D1C31}"/>
          </ac:picMkLst>
        </pc:picChg>
        <pc:picChg chg="add mod">
          <ac:chgData name="hari giri" userId="5af6105e5614b33c" providerId="LiveId" clId="{06AFB1CD-036E-4E4F-92F2-6FF5705A9DFD}" dt="2024-10-06T07:25:04.311" v="217" actId="14100"/>
          <ac:picMkLst>
            <pc:docMk/>
            <pc:sldMk cId="3323551427" sldId="276"/>
            <ac:picMk id="8" creationId="{521259AD-A38F-1198-05CA-7007CDD0B86A}"/>
          </ac:picMkLst>
        </pc:picChg>
        <pc:picChg chg="add mod">
          <ac:chgData name="hari giri" userId="5af6105e5614b33c" providerId="LiveId" clId="{06AFB1CD-036E-4E4F-92F2-6FF5705A9DFD}" dt="2024-10-06T07:27:02.815" v="233" actId="14100"/>
          <ac:picMkLst>
            <pc:docMk/>
            <pc:sldMk cId="3323551427" sldId="276"/>
            <ac:picMk id="10" creationId="{2551BC59-9B74-46A8-A9DC-6DAD5E22E414}"/>
          </ac:picMkLst>
        </pc:picChg>
        <pc:picChg chg="add mod">
          <ac:chgData name="hari giri" userId="5af6105e5614b33c" providerId="LiveId" clId="{06AFB1CD-036E-4E4F-92F2-6FF5705A9DFD}" dt="2024-10-06T07:26:40.942" v="230" actId="14100"/>
          <ac:picMkLst>
            <pc:docMk/>
            <pc:sldMk cId="3323551427" sldId="276"/>
            <ac:picMk id="12" creationId="{B6BD8E31-D5D1-41A8-38B0-76E9493EF4C6}"/>
          </ac:picMkLst>
        </pc:picChg>
        <pc:picChg chg="add mod">
          <ac:chgData name="hari giri" userId="5af6105e5614b33c" providerId="LiveId" clId="{06AFB1CD-036E-4E4F-92F2-6FF5705A9DFD}" dt="2024-10-06T07:26:26.171" v="229" actId="14100"/>
          <ac:picMkLst>
            <pc:docMk/>
            <pc:sldMk cId="3323551427" sldId="276"/>
            <ac:picMk id="14" creationId="{FF41ABD4-680F-75D8-7A2F-D671EC4DA715}"/>
          </ac:picMkLst>
        </pc:picChg>
        <pc:picChg chg="add mod">
          <ac:chgData name="hari giri" userId="5af6105e5614b33c" providerId="LiveId" clId="{06AFB1CD-036E-4E4F-92F2-6FF5705A9DFD}" dt="2024-10-06T07:26:20.007" v="228" actId="14100"/>
          <ac:picMkLst>
            <pc:docMk/>
            <pc:sldMk cId="3323551427" sldId="276"/>
            <ac:picMk id="16" creationId="{679C741B-B888-7B6F-1E3B-66DC66BC3832}"/>
          </ac:picMkLst>
        </pc:picChg>
      </pc:sldChg>
      <pc:sldChg chg="addSp delSp modSp add mod">
        <pc:chgData name="hari giri" userId="5af6105e5614b33c" providerId="LiveId" clId="{06AFB1CD-036E-4E4F-92F2-6FF5705A9DFD}" dt="2024-10-06T13:42:11.179" v="2233" actId="12"/>
        <pc:sldMkLst>
          <pc:docMk/>
          <pc:sldMk cId="4114839040" sldId="277"/>
        </pc:sldMkLst>
        <pc:spChg chg="mod">
          <ac:chgData name="hari giri" userId="5af6105e5614b33c" providerId="LiveId" clId="{06AFB1CD-036E-4E4F-92F2-6FF5705A9DFD}" dt="2024-10-06T07:28:37.626" v="238" actId="12"/>
          <ac:spMkLst>
            <pc:docMk/>
            <pc:sldMk cId="4114839040" sldId="277"/>
            <ac:spMk id="2" creationId="{00000000-0000-0000-0000-000000000000}"/>
          </ac:spMkLst>
        </pc:spChg>
        <pc:spChg chg="add mod">
          <ac:chgData name="hari giri" userId="5af6105e5614b33c" providerId="LiveId" clId="{06AFB1CD-036E-4E4F-92F2-6FF5705A9DFD}" dt="2024-10-06T13:42:11.179" v="2233" actId="12"/>
          <ac:spMkLst>
            <pc:docMk/>
            <pc:sldMk cId="4114839040" sldId="277"/>
            <ac:spMk id="3" creationId="{B0A702A2-E698-F37C-F37C-D649CF553B4D}"/>
          </ac:spMkLst>
        </pc:spChg>
        <pc:picChg chg="del">
          <ac:chgData name="hari giri" userId="5af6105e5614b33c" providerId="LiveId" clId="{06AFB1CD-036E-4E4F-92F2-6FF5705A9DFD}" dt="2024-10-06T07:28:44.934" v="239" actId="478"/>
          <ac:picMkLst>
            <pc:docMk/>
            <pc:sldMk cId="4114839040" sldId="277"/>
            <ac:picMk id="4" creationId="{65A93C95-789F-D7D8-787A-9B5F7CA211D3}"/>
          </ac:picMkLst>
        </pc:picChg>
        <pc:picChg chg="del">
          <ac:chgData name="hari giri" userId="5af6105e5614b33c" providerId="LiveId" clId="{06AFB1CD-036E-4E4F-92F2-6FF5705A9DFD}" dt="2024-10-06T07:28:48.425" v="241" actId="478"/>
          <ac:picMkLst>
            <pc:docMk/>
            <pc:sldMk cId="4114839040" sldId="277"/>
            <ac:picMk id="8" creationId="{521259AD-A38F-1198-05CA-7007CDD0B86A}"/>
          </ac:picMkLst>
        </pc:picChg>
        <pc:picChg chg="del">
          <ac:chgData name="hari giri" userId="5af6105e5614b33c" providerId="LiveId" clId="{06AFB1CD-036E-4E4F-92F2-6FF5705A9DFD}" dt="2024-10-06T07:28:53.512" v="244" actId="478"/>
          <ac:picMkLst>
            <pc:docMk/>
            <pc:sldMk cId="4114839040" sldId="277"/>
            <ac:picMk id="10" creationId="{2551BC59-9B74-46A8-A9DC-6DAD5E22E414}"/>
          </ac:picMkLst>
        </pc:picChg>
        <pc:picChg chg="del">
          <ac:chgData name="hari giri" userId="5af6105e5614b33c" providerId="LiveId" clId="{06AFB1CD-036E-4E4F-92F2-6FF5705A9DFD}" dt="2024-10-06T07:28:46.578" v="240" actId="478"/>
          <ac:picMkLst>
            <pc:docMk/>
            <pc:sldMk cId="4114839040" sldId="277"/>
            <ac:picMk id="12" creationId="{B6BD8E31-D5D1-41A8-38B0-76E9493EF4C6}"/>
          </ac:picMkLst>
        </pc:picChg>
        <pc:picChg chg="del">
          <ac:chgData name="hari giri" userId="5af6105e5614b33c" providerId="LiveId" clId="{06AFB1CD-036E-4E4F-92F2-6FF5705A9DFD}" dt="2024-10-06T07:28:50.277" v="242" actId="478"/>
          <ac:picMkLst>
            <pc:docMk/>
            <pc:sldMk cId="4114839040" sldId="277"/>
            <ac:picMk id="14" creationId="{FF41ABD4-680F-75D8-7A2F-D671EC4DA715}"/>
          </ac:picMkLst>
        </pc:picChg>
        <pc:picChg chg="del">
          <ac:chgData name="hari giri" userId="5af6105e5614b33c" providerId="LiveId" clId="{06AFB1CD-036E-4E4F-92F2-6FF5705A9DFD}" dt="2024-10-06T07:28:51.685" v="243" actId="478"/>
          <ac:picMkLst>
            <pc:docMk/>
            <pc:sldMk cId="4114839040" sldId="277"/>
            <ac:picMk id="16" creationId="{679C741B-B888-7B6F-1E3B-66DC66BC3832}"/>
          </ac:picMkLst>
        </pc:picChg>
      </pc:sldChg>
      <pc:sldChg chg="modSp add mod">
        <pc:chgData name="hari giri" userId="5af6105e5614b33c" providerId="LiveId" clId="{06AFB1CD-036E-4E4F-92F2-6FF5705A9DFD}" dt="2024-10-06T13:42:36.646" v="2235" actId="12"/>
        <pc:sldMkLst>
          <pc:docMk/>
          <pc:sldMk cId="2386384584" sldId="278"/>
        </pc:sldMkLst>
        <pc:spChg chg="mod">
          <ac:chgData name="hari giri" userId="5af6105e5614b33c" providerId="LiveId" clId="{06AFB1CD-036E-4E4F-92F2-6FF5705A9DFD}" dt="2024-10-06T13:42:36.646" v="2235" actId="12"/>
          <ac:spMkLst>
            <pc:docMk/>
            <pc:sldMk cId="2386384584" sldId="278"/>
            <ac:spMk id="3" creationId="{B0A702A2-E698-F37C-F37C-D649CF553B4D}"/>
          </ac:spMkLst>
        </pc:spChg>
      </pc:sldChg>
      <pc:sldChg chg="modSp add mod">
        <pc:chgData name="hari giri" userId="5af6105e5614b33c" providerId="LiveId" clId="{06AFB1CD-036E-4E4F-92F2-6FF5705A9DFD}" dt="2024-10-06T15:02:31.785" v="3357" actId="20577"/>
        <pc:sldMkLst>
          <pc:docMk/>
          <pc:sldMk cId="2247237452" sldId="279"/>
        </pc:sldMkLst>
        <pc:spChg chg="mod">
          <ac:chgData name="hari giri" userId="5af6105e5614b33c" providerId="LiveId" clId="{06AFB1CD-036E-4E4F-92F2-6FF5705A9DFD}" dt="2024-10-06T15:02:31.785" v="3357" actId="20577"/>
          <ac:spMkLst>
            <pc:docMk/>
            <pc:sldMk cId="2247237452" sldId="279"/>
            <ac:spMk id="3" creationId="{B0A702A2-E698-F37C-F37C-D649CF553B4D}"/>
          </ac:spMkLst>
        </pc:spChg>
      </pc:sldChg>
      <pc:sldChg chg="modSp add mod">
        <pc:chgData name="hari giri" userId="5af6105e5614b33c" providerId="LiveId" clId="{06AFB1CD-036E-4E4F-92F2-6FF5705A9DFD}" dt="2024-10-06T13:43:58.501" v="2240" actId="12"/>
        <pc:sldMkLst>
          <pc:docMk/>
          <pc:sldMk cId="818702162" sldId="280"/>
        </pc:sldMkLst>
        <pc:spChg chg="mod">
          <ac:chgData name="hari giri" userId="5af6105e5614b33c" providerId="LiveId" clId="{06AFB1CD-036E-4E4F-92F2-6FF5705A9DFD}" dt="2024-10-06T13:43:58.501" v="2240" actId="12"/>
          <ac:spMkLst>
            <pc:docMk/>
            <pc:sldMk cId="818702162" sldId="280"/>
            <ac:spMk id="3" creationId="{B0A702A2-E698-F37C-F37C-D649CF553B4D}"/>
          </ac:spMkLst>
        </pc:spChg>
      </pc:sldChg>
      <pc:sldChg chg="addSp delSp modSp add mod">
        <pc:chgData name="hari giri" userId="5af6105e5614b33c" providerId="LiveId" clId="{06AFB1CD-036E-4E4F-92F2-6FF5705A9DFD}" dt="2024-10-06T07:37:56.506" v="382" actId="20577"/>
        <pc:sldMkLst>
          <pc:docMk/>
          <pc:sldMk cId="1696756709" sldId="281"/>
        </pc:sldMkLst>
        <pc:spChg chg="mod">
          <ac:chgData name="hari giri" userId="5af6105e5614b33c" providerId="LiveId" clId="{06AFB1CD-036E-4E4F-92F2-6FF5705A9DFD}" dt="2024-10-06T07:37:20.278" v="279" actId="14100"/>
          <ac:spMkLst>
            <pc:docMk/>
            <pc:sldMk cId="1696756709" sldId="281"/>
            <ac:spMk id="2" creationId="{00000000-0000-0000-0000-000000000000}"/>
          </ac:spMkLst>
        </pc:spChg>
        <pc:spChg chg="del">
          <ac:chgData name="hari giri" userId="5af6105e5614b33c" providerId="LiveId" clId="{06AFB1CD-036E-4E4F-92F2-6FF5705A9DFD}" dt="2024-10-06T07:32:32.325" v="254" actId="478"/>
          <ac:spMkLst>
            <pc:docMk/>
            <pc:sldMk cId="1696756709" sldId="281"/>
            <ac:spMk id="3" creationId="{B0A702A2-E698-F37C-F37C-D649CF553B4D}"/>
          </ac:spMkLst>
        </pc:spChg>
        <pc:spChg chg="add mod">
          <ac:chgData name="hari giri" userId="5af6105e5614b33c" providerId="LiveId" clId="{06AFB1CD-036E-4E4F-92F2-6FF5705A9DFD}" dt="2024-10-06T07:37:56.506" v="382" actId="20577"/>
          <ac:spMkLst>
            <pc:docMk/>
            <pc:sldMk cId="1696756709" sldId="281"/>
            <ac:spMk id="8" creationId="{7B9A03EA-AA08-E39D-8D17-C5544BC142F5}"/>
          </ac:spMkLst>
        </pc:spChg>
        <pc:picChg chg="add mod">
          <ac:chgData name="hari giri" userId="5af6105e5614b33c" providerId="LiveId" clId="{06AFB1CD-036E-4E4F-92F2-6FF5705A9DFD}" dt="2024-10-06T07:36:29.878" v="274" actId="14100"/>
          <ac:picMkLst>
            <pc:docMk/>
            <pc:sldMk cId="1696756709" sldId="281"/>
            <ac:picMk id="5" creationId="{C12FCEE8-010C-5DEB-9A52-7E1D2D010E63}"/>
          </ac:picMkLst>
        </pc:picChg>
        <pc:picChg chg="add mod">
          <ac:chgData name="hari giri" userId="5af6105e5614b33c" providerId="LiveId" clId="{06AFB1CD-036E-4E4F-92F2-6FF5705A9DFD}" dt="2024-10-06T07:37:07.675" v="278" actId="14100"/>
          <ac:picMkLst>
            <pc:docMk/>
            <pc:sldMk cId="1696756709" sldId="281"/>
            <ac:picMk id="7" creationId="{A90DA5EB-25DE-ECFD-8193-23BF498BFE32}"/>
          </ac:picMkLst>
        </pc:picChg>
      </pc:sldChg>
      <pc:sldChg chg="addSp delSp modSp add mod">
        <pc:chgData name="hari giri" userId="5af6105e5614b33c" providerId="LiveId" clId="{06AFB1CD-036E-4E4F-92F2-6FF5705A9DFD}" dt="2024-10-06T14:15:23.319" v="2501" actId="313"/>
        <pc:sldMkLst>
          <pc:docMk/>
          <pc:sldMk cId="889914410" sldId="282"/>
        </pc:sldMkLst>
        <pc:spChg chg="mod">
          <ac:chgData name="hari giri" userId="5af6105e5614b33c" providerId="LiveId" clId="{06AFB1CD-036E-4E4F-92F2-6FF5705A9DFD}" dt="2024-10-06T14:15:23.319" v="2501" actId="313"/>
          <ac:spMkLst>
            <pc:docMk/>
            <pc:sldMk cId="889914410" sldId="282"/>
            <ac:spMk id="2" creationId="{00000000-0000-0000-0000-000000000000}"/>
          </ac:spMkLst>
        </pc:spChg>
        <pc:spChg chg="del">
          <ac:chgData name="hari giri" userId="5af6105e5614b33c" providerId="LiveId" clId="{06AFB1CD-036E-4E4F-92F2-6FF5705A9DFD}" dt="2024-10-06T07:38:21.467" v="386" actId="478"/>
          <ac:spMkLst>
            <pc:docMk/>
            <pc:sldMk cId="889914410" sldId="282"/>
            <ac:spMk id="8" creationId="{7B9A03EA-AA08-E39D-8D17-C5544BC142F5}"/>
          </ac:spMkLst>
        </pc:spChg>
        <pc:spChg chg="add mod">
          <ac:chgData name="hari giri" userId="5af6105e5614b33c" providerId="LiveId" clId="{06AFB1CD-036E-4E4F-92F2-6FF5705A9DFD}" dt="2024-10-06T14:15:18.186" v="2500" actId="313"/>
          <ac:spMkLst>
            <pc:docMk/>
            <pc:sldMk cId="889914410" sldId="282"/>
            <ac:spMk id="10" creationId="{35F23028-D2F4-C7A1-E9D2-B95B0140ABA1}"/>
          </ac:spMkLst>
        </pc:spChg>
        <pc:picChg chg="add mod">
          <ac:chgData name="hari giri" userId="5af6105e5614b33c" providerId="LiveId" clId="{06AFB1CD-036E-4E4F-92F2-6FF5705A9DFD}" dt="2024-10-06T07:40:34.404" v="453" actId="1036"/>
          <ac:picMkLst>
            <pc:docMk/>
            <pc:sldMk cId="889914410" sldId="282"/>
            <ac:picMk id="4" creationId="{221EBC04-0101-46D3-FD17-E533D9E0B8EA}"/>
          </ac:picMkLst>
        </pc:picChg>
        <pc:picChg chg="del">
          <ac:chgData name="hari giri" userId="5af6105e5614b33c" providerId="LiveId" clId="{06AFB1CD-036E-4E4F-92F2-6FF5705A9DFD}" dt="2024-10-06T07:38:16.886" v="385" actId="478"/>
          <ac:picMkLst>
            <pc:docMk/>
            <pc:sldMk cId="889914410" sldId="282"/>
            <ac:picMk id="5" creationId="{C12FCEE8-010C-5DEB-9A52-7E1D2D010E63}"/>
          </ac:picMkLst>
        </pc:picChg>
        <pc:picChg chg="del">
          <ac:chgData name="hari giri" userId="5af6105e5614b33c" providerId="LiveId" clId="{06AFB1CD-036E-4E4F-92F2-6FF5705A9DFD}" dt="2024-10-06T07:38:14.655" v="384" actId="478"/>
          <ac:picMkLst>
            <pc:docMk/>
            <pc:sldMk cId="889914410" sldId="282"/>
            <ac:picMk id="7" creationId="{A90DA5EB-25DE-ECFD-8193-23BF498BFE32}"/>
          </ac:picMkLst>
        </pc:picChg>
        <pc:picChg chg="add mod">
          <ac:chgData name="hari giri" userId="5af6105e5614b33c" providerId="LiveId" clId="{06AFB1CD-036E-4E4F-92F2-6FF5705A9DFD}" dt="2024-10-06T14:15:09.411" v="2499" actId="1035"/>
          <ac:picMkLst>
            <pc:docMk/>
            <pc:sldMk cId="889914410" sldId="282"/>
            <ac:picMk id="9" creationId="{92D89A60-B559-A563-E05C-E315177E2B80}"/>
          </ac:picMkLst>
        </pc:picChg>
      </pc:sldChg>
      <pc:sldChg chg="addSp delSp modSp add mod">
        <pc:chgData name="hari giri" userId="5af6105e5614b33c" providerId="LiveId" clId="{06AFB1CD-036E-4E4F-92F2-6FF5705A9DFD}" dt="2024-10-06T14:15:54.910" v="2506" actId="14100"/>
        <pc:sldMkLst>
          <pc:docMk/>
          <pc:sldMk cId="888186169" sldId="283"/>
        </pc:sldMkLst>
        <pc:spChg chg="mod">
          <ac:chgData name="hari giri" userId="5af6105e5614b33c" providerId="LiveId" clId="{06AFB1CD-036E-4E4F-92F2-6FF5705A9DFD}" dt="2024-10-06T07:42:38.050" v="564" actId="12"/>
          <ac:spMkLst>
            <pc:docMk/>
            <pc:sldMk cId="888186169" sldId="283"/>
            <ac:spMk id="2" creationId="{00000000-0000-0000-0000-000000000000}"/>
          </ac:spMkLst>
        </pc:spChg>
        <pc:spChg chg="add mod">
          <ac:chgData name="hari giri" userId="5af6105e5614b33c" providerId="LiveId" clId="{06AFB1CD-036E-4E4F-92F2-6FF5705A9DFD}" dt="2024-10-06T07:45:35.547" v="745" actId="20577"/>
          <ac:spMkLst>
            <pc:docMk/>
            <pc:sldMk cId="888186169" sldId="283"/>
            <ac:spMk id="8" creationId="{BBA90E37-8540-ACD1-6400-F4D7309E8BB7}"/>
          </ac:spMkLst>
        </pc:spChg>
        <pc:spChg chg="del">
          <ac:chgData name="hari giri" userId="5af6105e5614b33c" providerId="LiveId" clId="{06AFB1CD-036E-4E4F-92F2-6FF5705A9DFD}" dt="2024-10-06T07:41:51.191" v="561" actId="478"/>
          <ac:spMkLst>
            <pc:docMk/>
            <pc:sldMk cId="888186169" sldId="283"/>
            <ac:spMk id="10" creationId="{35F23028-D2F4-C7A1-E9D2-B95B0140ABA1}"/>
          </ac:spMkLst>
        </pc:spChg>
        <pc:picChg chg="del">
          <ac:chgData name="hari giri" userId="5af6105e5614b33c" providerId="LiveId" clId="{06AFB1CD-036E-4E4F-92F2-6FF5705A9DFD}" dt="2024-10-06T07:41:45.797" v="559" actId="478"/>
          <ac:picMkLst>
            <pc:docMk/>
            <pc:sldMk cId="888186169" sldId="283"/>
            <ac:picMk id="4" creationId="{221EBC04-0101-46D3-FD17-E533D9E0B8EA}"/>
          </ac:picMkLst>
        </pc:picChg>
        <pc:picChg chg="add mod">
          <ac:chgData name="hari giri" userId="5af6105e5614b33c" providerId="LiveId" clId="{06AFB1CD-036E-4E4F-92F2-6FF5705A9DFD}" dt="2024-10-06T07:44:46.231" v="634" actId="1038"/>
          <ac:picMkLst>
            <pc:docMk/>
            <pc:sldMk cId="888186169" sldId="283"/>
            <ac:picMk id="5" creationId="{1F7C6DAE-53A0-4E97-550F-C0E3D86F4F5F}"/>
          </ac:picMkLst>
        </pc:picChg>
        <pc:picChg chg="add mod">
          <ac:chgData name="hari giri" userId="5af6105e5614b33c" providerId="LiveId" clId="{06AFB1CD-036E-4E4F-92F2-6FF5705A9DFD}" dt="2024-10-06T14:15:54.910" v="2506" actId="14100"/>
          <ac:picMkLst>
            <pc:docMk/>
            <pc:sldMk cId="888186169" sldId="283"/>
            <ac:picMk id="7" creationId="{7C1C31C6-2959-9961-118F-C132C57A767A}"/>
          </ac:picMkLst>
        </pc:picChg>
        <pc:picChg chg="del">
          <ac:chgData name="hari giri" userId="5af6105e5614b33c" providerId="LiveId" clId="{06AFB1CD-036E-4E4F-92F2-6FF5705A9DFD}" dt="2024-10-06T07:41:47.587" v="560" actId="478"/>
          <ac:picMkLst>
            <pc:docMk/>
            <pc:sldMk cId="888186169" sldId="283"/>
            <ac:picMk id="9" creationId="{92D89A60-B559-A563-E05C-E315177E2B80}"/>
          </ac:picMkLst>
        </pc:picChg>
      </pc:sldChg>
      <pc:sldChg chg="addSp delSp modSp add mod">
        <pc:chgData name="hari giri" userId="5af6105e5614b33c" providerId="LiveId" clId="{06AFB1CD-036E-4E4F-92F2-6FF5705A9DFD}" dt="2024-10-06T14:17:13.092" v="2520" actId="5793"/>
        <pc:sldMkLst>
          <pc:docMk/>
          <pc:sldMk cId="1935020404" sldId="284"/>
        </pc:sldMkLst>
        <pc:spChg chg="mod">
          <ac:chgData name="hari giri" userId="5af6105e5614b33c" providerId="LiveId" clId="{06AFB1CD-036E-4E4F-92F2-6FF5705A9DFD}" dt="2024-10-06T14:16:06.372" v="2507" actId="313"/>
          <ac:spMkLst>
            <pc:docMk/>
            <pc:sldMk cId="1935020404" sldId="284"/>
            <ac:spMk id="2" creationId="{00000000-0000-0000-0000-000000000000}"/>
          </ac:spMkLst>
        </pc:spChg>
        <pc:spChg chg="del">
          <ac:chgData name="hari giri" userId="5af6105e5614b33c" providerId="LiveId" clId="{06AFB1CD-036E-4E4F-92F2-6FF5705A9DFD}" dt="2024-10-06T07:45:49.790" v="748" actId="478"/>
          <ac:spMkLst>
            <pc:docMk/>
            <pc:sldMk cId="1935020404" sldId="284"/>
            <ac:spMk id="8" creationId="{BBA90E37-8540-ACD1-6400-F4D7309E8BB7}"/>
          </ac:spMkLst>
        </pc:spChg>
        <pc:spChg chg="add mod">
          <ac:chgData name="hari giri" userId="5af6105e5614b33c" providerId="LiveId" clId="{06AFB1CD-036E-4E4F-92F2-6FF5705A9DFD}" dt="2024-10-06T14:17:13.092" v="2520" actId="5793"/>
          <ac:spMkLst>
            <pc:docMk/>
            <pc:sldMk cId="1935020404" sldId="284"/>
            <ac:spMk id="10" creationId="{837A0B1B-F877-DB42-9269-A5B997DC4B1D}"/>
          </ac:spMkLst>
        </pc:spChg>
        <pc:picChg chg="add mod">
          <ac:chgData name="hari giri" userId="5af6105e5614b33c" providerId="LiveId" clId="{06AFB1CD-036E-4E4F-92F2-6FF5705A9DFD}" dt="2024-10-06T07:48:36.117" v="834" actId="1036"/>
          <ac:picMkLst>
            <pc:docMk/>
            <pc:sldMk cId="1935020404" sldId="284"/>
            <ac:picMk id="4" creationId="{2E031369-31B8-8E94-7FD5-0DEC8846945F}"/>
          </ac:picMkLst>
        </pc:picChg>
        <pc:picChg chg="del">
          <ac:chgData name="hari giri" userId="5af6105e5614b33c" providerId="LiveId" clId="{06AFB1CD-036E-4E4F-92F2-6FF5705A9DFD}" dt="2024-10-06T07:45:52.636" v="749" actId="478"/>
          <ac:picMkLst>
            <pc:docMk/>
            <pc:sldMk cId="1935020404" sldId="284"/>
            <ac:picMk id="5" creationId="{1F7C6DAE-53A0-4E97-550F-C0E3D86F4F5F}"/>
          </ac:picMkLst>
        </pc:picChg>
        <pc:picChg chg="del">
          <ac:chgData name="hari giri" userId="5af6105e5614b33c" providerId="LiveId" clId="{06AFB1CD-036E-4E4F-92F2-6FF5705A9DFD}" dt="2024-10-06T07:45:45.942" v="747" actId="478"/>
          <ac:picMkLst>
            <pc:docMk/>
            <pc:sldMk cId="1935020404" sldId="284"/>
            <ac:picMk id="7" creationId="{7C1C31C6-2959-9961-118F-C132C57A767A}"/>
          </ac:picMkLst>
        </pc:picChg>
        <pc:picChg chg="add mod">
          <ac:chgData name="hari giri" userId="5af6105e5614b33c" providerId="LiveId" clId="{06AFB1CD-036E-4E4F-92F2-6FF5705A9DFD}" dt="2024-10-06T14:16:42.637" v="2517" actId="14100"/>
          <ac:picMkLst>
            <pc:docMk/>
            <pc:sldMk cId="1935020404" sldId="284"/>
            <ac:picMk id="9" creationId="{50438EB1-6F4D-21E0-E864-BD2A40482FDB}"/>
          </ac:picMkLst>
        </pc:picChg>
      </pc:sldChg>
      <pc:sldChg chg="addSp delSp modSp add mod">
        <pc:chgData name="hari giri" userId="5af6105e5614b33c" providerId="LiveId" clId="{06AFB1CD-036E-4E4F-92F2-6FF5705A9DFD}" dt="2024-10-06T14:17:54.681" v="2524" actId="14100"/>
        <pc:sldMkLst>
          <pc:docMk/>
          <pc:sldMk cId="1573044818" sldId="285"/>
        </pc:sldMkLst>
        <pc:spChg chg="mod">
          <ac:chgData name="hari giri" userId="5af6105e5614b33c" providerId="LiveId" clId="{06AFB1CD-036E-4E4F-92F2-6FF5705A9DFD}" dt="2024-10-06T07:51:14.555" v="943" actId="12"/>
          <ac:spMkLst>
            <pc:docMk/>
            <pc:sldMk cId="1573044818" sldId="285"/>
            <ac:spMk id="2" creationId="{00000000-0000-0000-0000-000000000000}"/>
          </ac:spMkLst>
        </pc:spChg>
        <pc:spChg chg="add mod">
          <ac:chgData name="hari giri" userId="5af6105e5614b33c" providerId="LiveId" clId="{06AFB1CD-036E-4E4F-92F2-6FF5705A9DFD}" dt="2024-10-06T07:53:05.243" v="1118" actId="20577"/>
          <ac:spMkLst>
            <pc:docMk/>
            <pc:sldMk cId="1573044818" sldId="285"/>
            <ac:spMk id="8" creationId="{40EBD7C8-4544-8175-A824-5C4FC311316D}"/>
          </ac:spMkLst>
        </pc:spChg>
        <pc:spChg chg="del">
          <ac:chgData name="hari giri" userId="5af6105e5614b33c" providerId="LiveId" clId="{06AFB1CD-036E-4E4F-92F2-6FF5705A9DFD}" dt="2024-10-06T07:49:37.470" v="940" actId="478"/>
          <ac:spMkLst>
            <pc:docMk/>
            <pc:sldMk cId="1573044818" sldId="285"/>
            <ac:spMk id="10" creationId="{837A0B1B-F877-DB42-9269-A5B997DC4B1D}"/>
          </ac:spMkLst>
        </pc:spChg>
        <pc:picChg chg="del">
          <ac:chgData name="hari giri" userId="5af6105e5614b33c" providerId="LiveId" clId="{06AFB1CD-036E-4E4F-92F2-6FF5705A9DFD}" dt="2024-10-06T07:49:33.800" v="939" actId="478"/>
          <ac:picMkLst>
            <pc:docMk/>
            <pc:sldMk cId="1573044818" sldId="285"/>
            <ac:picMk id="4" creationId="{2E031369-31B8-8E94-7FD5-0DEC8846945F}"/>
          </ac:picMkLst>
        </pc:picChg>
        <pc:picChg chg="add mod">
          <ac:chgData name="hari giri" userId="5af6105e5614b33c" providerId="LiveId" clId="{06AFB1CD-036E-4E4F-92F2-6FF5705A9DFD}" dt="2024-10-06T07:52:17.300" v="1016" actId="1035"/>
          <ac:picMkLst>
            <pc:docMk/>
            <pc:sldMk cId="1573044818" sldId="285"/>
            <ac:picMk id="5" creationId="{B921DDC5-74CE-2A9F-3A5C-D24337DAC108}"/>
          </ac:picMkLst>
        </pc:picChg>
        <pc:picChg chg="add mod">
          <ac:chgData name="hari giri" userId="5af6105e5614b33c" providerId="LiveId" clId="{06AFB1CD-036E-4E4F-92F2-6FF5705A9DFD}" dt="2024-10-06T14:17:54.681" v="2524" actId="14100"/>
          <ac:picMkLst>
            <pc:docMk/>
            <pc:sldMk cId="1573044818" sldId="285"/>
            <ac:picMk id="7" creationId="{EF02E0C8-85D6-62C3-9E0F-458548F2BAD8}"/>
          </ac:picMkLst>
        </pc:picChg>
        <pc:picChg chg="del">
          <ac:chgData name="hari giri" userId="5af6105e5614b33c" providerId="LiveId" clId="{06AFB1CD-036E-4E4F-92F2-6FF5705A9DFD}" dt="2024-10-06T07:49:31.925" v="938" actId="478"/>
          <ac:picMkLst>
            <pc:docMk/>
            <pc:sldMk cId="1573044818" sldId="285"/>
            <ac:picMk id="9" creationId="{50438EB1-6F4D-21E0-E864-BD2A40482FDB}"/>
          </ac:picMkLst>
        </pc:picChg>
      </pc:sldChg>
      <pc:sldChg chg="addSp delSp modSp add mod">
        <pc:chgData name="hari giri" userId="5af6105e5614b33c" providerId="LiveId" clId="{06AFB1CD-036E-4E4F-92F2-6FF5705A9DFD}" dt="2024-10-06T14:18:57.959" v="2533" actId="14100"/>
        <pc:sldMkLst>
          <pc:docMk/>
          <pc:sldMk cId="3822794712" sldId="286"/>
        </pc:sldMkLst>
        <pc:spChg chg="mod">
          <ac:chgData name="hari giri" userId="5af6105e5614b33c" providerId="LiveId" clId="{06AFB1CD-036E-4E4F-92F2-6FF5705A9DFD}" dt="2024-10-06T14:18:15.040" v="2525" actId="313"/>
          <ac:spMkLst>
            <pc:docMk/>
            <pc:sldMk cId="3822794712" sldId="286"/>
            <ac:spMk id="2" creationId="{00000000-0000-0000-0000-000000000000}"/>
          </ac:spMkLst>
        </pc:spChg>
        <pc:spChg chg="del">
          <ac:chgData name="hari giri" userId="5af6105e5614b33c" providerId="LiveId" clId="{06AFB1CD-036E-4E4F-92F2-6FF5705A9DFD}" dt="2024-10-06T07:53:24.565" v="1122" actId="478"/>
          <ac:spMkLst>
            <pc:docMk/>
            <pc:sldMk cId="3822794712" sldId="286"/>
            <ac:spMk id="8" creationId="{40EBD7C8-4544-8175-A824-5C4FC311316D}"/>
          </ac:spMkLst>
        </pc:spChg>
        <pc:spChg chg="add mod">
          <ac:chgData name="hari giri" userId="5af6105e5614b33c" providerId="LiveId" clId="{06AFB1CD-036E-4E4F-92F2-6FF5705A9DFD}" dt="2024-10-06T14:18:21.007" v="2526" actId="313"/>
          <ac:spMkLst>
            <pc:docMk/>
            <pc:sldMk cId="3822794712" sldId="286"/>
            <ac:spMk id="10" creationId="{C4255004-B7AA-49F5-60A3-2D009C67AF64}"/>
          </ac:spMkLst>
        </pc:spChg>
        <pc:picChg chg="add mod">
          <ac:chgData name="hari giri" userId="5af6105e5614b33c" providerId="LiveId" clId="{06AFB1CD-036E-4E4F-92F2-6FF5705A9DFD}" dt="2024-10-06T14:18:51.019" v="2532" actId="14100"/>
          <ac:picMkLst>
            <pc:docMk/>
            <pc:sldMk cId="3822794712" sldId="286"/>
            <ac:picMk id="4" creationId="{879CD1F5-DF23-B7FC-41B7-37DE91814AB7}"/>
          </ac:picMkLst>
        </pc:picChg>
        <pc:picChg chg="del">
          <ac:chgData name="hari giri" userId="5af6105e5614b33c" providerId="LiveId" clId="{06AFB1CD-036E-4E4F-92F2-6FF5705A9DFD}" dt="2024-10-06T07:53:20.590" v="1121" actId="478"/>
          <ac:picMkLst>
            <pc:docMk/>
            <pc:sldMk cId="3822794712" sldId="286"/>
            <ac:picMk id="5" creationId="{B921DDC5-74CE-2A9F-3A5C-D24337DAC108}"/>
          </ac:picMkLst>
        </pc:picChg>
        <pc:picChg chg="del">
          <ac:chgData name="hari giri" userId="5af6105e5614b33c" providerId="LiveId" clId="{06AFB1CD-036E-4E4F-92F2-6FF5705A9DFD}" dt="2024-10-06T07:53:18.180" v="1120" actId="478"/>
          <ac:picMkLst>
            <pc:docMk/>
            <pc:sldMk cId="3822794712" sldId="286"/>
            <ac:picMk id="7" creationId="{EF02E0C8-85D6-62C3-9E0F-458548F2BAD8}"/>
          </ac:picMkLst>
        </pc:picChg>
        <pc:picChg chg="add mod">
          <ac:chgData name="hari giri" userId="5af6105e5614b33c" providerId="LiveId" clId="{06AFB1CD-036E-4E4F-92F2-6FF5705A9DFD}" dt="2024-10-06T14:18:57.959" v="2533" actId="14100"/>
          <ac:picMkLst>
            <pc:docMk/>
            <pc:sldMk cId="3822794712" sldId="286"/>
            <ac:picMk id="9" creationId="{018F2E23-5E99-12F7-2DC6-300A26D210B0}"/>
          </ac:picMkLst>
        </pc:picChg>
      </pc:sldChg>
      <pc:sldChg chg="addSp delSp modSp add mod">
        <pc:chgData name="hari giri" userId="5af6105e5614b33c" providerId="LiveId" clId="{06AFB1CD-036E-4E4F-92F2-6FF5705A9DFD}" dt="2024-10-06T14:19:44.775" v="2538" actId="14100"/>
        <pc:sldMkLst>
          <pc:docMk/>
          <pc:sldMk cId="1194848153" sldId="287"/>
        </pc:sldMkLst>
        <pc:spChg chg="mod">
          <ac:chgData name="hari giri" userId="5af6105e5614b33c" providerId="LiveId" clId="{06AFB1CD-036E-4E4F-92F2-6FF5705A9DFD}" dt="2024-10-06T14:19:17.912" v="2534" actId="20577"/>
          <ac:spMkLst>
            <pc:docMk/>
            <pc:sldMk cId="1194848153" sldId="287"/>
            <ac:spMk id="2" creationId="{00000000-0000-0000-0000-000000000000}"/>
          </ac:spMkLst>
        </pc:spChg>
        <pc:spChg chg="add mod">
          <ac:chgData name="hari giri" userId="5af6105e5614b33c" providerId="LiveId" clId="{06AFB1CD-036E-4E4F-92F2-6FF5705A9DFD}" dt="2024-10-06T14:19:21.040" v="2535" actId="20577"/>
          <ac:spMkLst>
            <pc:docMk/>
            <pc:sldMk cId="1194848153" sldId="287"/>
            <ac:spMk id="8" creationId="{0609730E-1ECB-A28A-D1B9-85777D819CB0}"/>
          </ac:spMkLst>
        </pc:spChg>
        <pc:spChg chg="del">
          <ac:chgData name="hari giri" userId="5af6105e5614b33c" providerId="LiveId" clId="{06AFB1CD-036E-4E4F-92F2-6FF5705A9DFD}" dt="2024-10-06T07:57:17.194" v="1309" actId="478"/>
          <ac:spMkLst>
            <pc:docMk/>
            <pc:sldMk cId="1194848153" sldId="287"/>
            <ac:spMk id="10" creationId="{C4255004-B7AA-49F5-60A3-2D009C67AF64}"/>
          </ac:spMkLst>
        </pc:spChg>
        <pc:picChg chg="del">
          <ac:chgData name="hari giri" userId="5af6105e5614b33c" providerId="LiveId" clId="{06AFB1CD-036E-4E4F-92F2-6FF5705A9DFD}" dt="2024-10-06T07:57:19.829" v="1310" actId="478"/>
          <ac:picMkLst>
            <pc:docMk/>
            <pc:sldMk cId="1194848153" sldId="287"/>
            <ac:picMk id="4" creationId="{879CD1F5-DF23-B7FC-41B7-37DE91814AB7}"/>
          </ac:picMkLst>
        </pc:picChg>
        <pc:picChg chg="add mod">
          <ac:chgData name="hari giri" userId="5af6105e5614b33c" providerId="LiveId" clId="{06AFB1CD-036E-4E4F-92F2-6FF5705A9DFD}" dt="2024-10-06T07:59:29.828" v="1382" actId="1038"/>
          <ac:picMkLst>
            <pc:docMk/>
            <pc:sldMk cId="1194848153" sldId="287"/>
            <ac:picMk id="5" creationId="{D6F3A5E3-0282-03EA-1D92-9515D08A7DC9}"/>
          </ac:picMkLst>
        </pc:picChg>
        <pc:picChg chg="add mod">
          <ac:chgData name="hari giri" userId="5af6105e5614b33c" providerId="LiveId" clId="{06AFB1CD-036E-4E4F-92F2-6FF5705A9DFD}" dt="2024-10-06T14:19:44.775" v="2538" actId="14100"/>
          <ac:picMkLst>
            <pc:docMk/>
            <pc:sldMk cId="1194848153" sldId="287"/>
            <ac:picMk id="7" creationId="{5C095630-F7F2-4DC6-2C5F-7F2D1994961E}"/>
          </ac:picMkLst>
        </pc:picChg>
        <pc:picChg chg="del">
          <ac:chgData name="hari giri" userId="5af6105e5614b33c" providerId="LiveId" clId="{06AFB1CD-036E-4E4F-92F2-6FF5705A9DFD}" dt="2024-10-06T07:57:12.772" v="1308" actId="478"/>
          <ac:picMkLst>
            <pc:docMk/>
            <pc:sldMk cId="1194848153" sldId="287"/>
            <ac:picMk id="9" creationId="{018F2E23-5E99-12F7-2DC6-300A26D210B0}"/>
          </ac:picMkLst>
        </pc:picChg>
      </pc:sldChg>
      <pc:sldChg chg="addSp delSp modSp add mod">
        <pc:chgData name="hari giri" userId="5af6105e5614b33c" providerId="LiveId" clId="{06AFB1CD-036E-4E4F-92F2-6FF5705A9DFD}" dt="2024-10-06T14:19:57.968" v="2539" actId="14100"/>
        <pc:sldMkLst>
          <pc:docMk/>
          <pc:sldMk cId="3944181034" sldId="288"/>
        </pc:sldMkLst>
        <pc:spChg chg="mod">
          <ac:chgData name="hari giri" userId="5af6105e5614b33c" providerId="LiveId" clId="{06AFB1CD-036E-4E4F-92F2-6FF5705A9DFD}" dt="2024-10-06T08:05:06.150" v="1493" actId="12"/>
          <ac:spMkLst>
            <pc:docMk/>
            <pc:sldMk cId="3944181034" sldId="288"/>
            <ac:spMk id="2" creationId="{00000000-0000-0000-0000-000000000000}"/>
          </ac:spMkLst>
        </pc:spChg>
        <pc:spChg chg="del">
          <ac:chgData name="hari giri" userId="5af6105e5614b33c" providerId="LiveId" clId="{06AFB1CD-036E-4E4F-92F2-6FF5705A9DFD}" dt="2024-10-06T08:02:30.491" v="1488" actId="478"/>
          <ac:spMkLst>
            <pc:docMk/>
            <pc:sldMk cId="3944181034" sldId="288"/>
            <ac:spMk id="8" creationId="{0609730E-1ECB-A28A-D1B9-85777D819CB0}"/>
          </ac:spMkLst>
        </pc:spChg>
        <pc:spChg chg="add mod">
          <ac:chgData name="hari giri" userId="5af6105e5614b33c" providerId="LiveId" clId="{06AFB1CD-036E-4E4F-92F2-6FF5705A9DFD}" dt="2024-10-06T08:07:27.133" v="1677" actId="20577"/>
          <ac:spMkLst>
            <pc:docMk/>
            <pc:sldMk cId="3944181034" sldId="288"/>
            <ac:spMk id="10" creationId="{00CC4DBD-9B98-1D49-5DC4-7C80968D1EEA}"/>
          </ac:spMkLst>
        </pc:spChg>
        <pc:picChg chg="add mod">
          <ac:chgData name="hari giri" userId="5af6105e5614b33c" providerId="LiveId" clId="{06AFB1CD-036E-4E4F-92F2-6FF5705A9DFD}" dt="2024-10-06T08:06:31.691" v="1579" actId="1038"/>
          <ac:picMkLst>
            <pc:docMk/>
            <pc:sldMk cId="3944181034" sldId="288"/>
            <ac:picMk id="4" creationId="{15FD1BB8-1B69-5CFB-C1F4-156DBEF05BCD}"/>
          </ac:picMkLst>
        </pc:picChg>
        <pc:picChg chg="del">
          <ac:chgData name="hari giri" userId="5af6105e5614b33c" providerId="LiveId" clId="{06AFB1CD-036E-4E4F-92F2-6FF5705A9DFD}" dt="2024-10-06T08:02:32.289" v="1489" actId="478"/>
          <ac:picMkLst>
            <pc:docMk/>
            <pc:sldMk cId="3944181034" sldId="288"/>
            <ac:picMk id="5" creationId="{D6F3A5E3-0282-03EA-1D92-9515D08A7DC9}"/>
          </ac:picMkLst>
        </pc:picChg>
        <pc:picChg chg="del">
          <ac:chgData name="hari giri" userId="5af6105e5614b33c" providerId="LiveId" clId="{06AFB1CD-036E-4E4F-92F2-6FF5705A9DFD}" dt="2024-10-06T08:02:26.967" v="1487" actId="478"/>
          <ac:picMkLst>
            <pc:docMk/>
            <pc:sldMk cId="3944181034" sldId="288"/>
            <ac:picMk id="7" creationId="{5C095630-F7F2-4DC6-2C5F-7F2D1994961E}"/>
          </ac:picMkLst>
        </pc:picChg>
        <pc:picChg chg="add mod">
          <ac:chgData name="hari giri" userId="5af6105e5614b33c" providerId="LiveId" clId="{06AFB1CD-036E-4E4F-92F2-6FF5705A9DFD}" dt="2024-10-06T14:19:57.968" v="2539" actId="14100"/>
          <ac:picMkLst>
            <pc:docMk/>
            <pc:sldMk cId="3944181034" sldId="288"/>
            <ac:picMk id="9" creationId="{1776F0BD-CED7-40A8-0074-B8EF3A0A144D}"/>
          </ac:picMkLst>
        </pc:picChg>
      </pc:sldChg>
      <pc:sldChg chg="addSp delSp modSp add mod">
        <pc:chgData name="hari giri" userId="5af6105e5614b33c" providerId="LiveId" clId="{06AFB1CD-036E-4E4F-92F2-6FF5705A9DFD}" dt="2024-10-06T14:20:59.280" v="2542" actId="14100"/>
        <pc:sldMkLst>
          <pc:docMk/>
          <pc:sldMk cId="2099105309" sldId="289"/>
        </pc:sldMkLst>
        <pc:spChg chg="mod">
          <ac:chgData name="hari giri" userId="5af6105e5614b33c" providerId="LiveId" clId="{06AFB1CD-036E-4E4F-92F2-6FF5705A9DFD}" dt="2024-10-06T14:20:59.280" v="2542" actId="14100"/>
          <ac:spMkLst>
            <pc:docMk/>
            <pc:sldMk cId="2099105309" sldId="289"/>
            <ac:spMk id="2" creationId="{00000000-0000-0000-0000-000000000000}"/>
          </ac:spMkLst>
        </pc:spChg>
        <pc:spChg chg="add mod">
          <ac:chgData name="hari giri" userId="5af6105e5614b33c" providerId="LiveId" clId="{06AFB1CD-036E-4E4F-92F2-6FF5705A9DFD}" dt="2024-10-06T08:10:27.014" v="1864" actId="20577"/>
          <ac:spMkLst>
            <pc:docMk/>
            <pc:sldMk cId="2099105309" sldId="289"/>
            <ac:spMk id="8" creationId="{9620E319-FC8D-80D0-4EB3-1777588A465C}"/>
          </ac:spMkLst>
        </pc:spChg>
        <pc:spChg chg="del">
          <ac:chgData name="hari giri" userId="5af6105e5614b33c" providerId="LiveId" clId="{06AFB1CD-036E-4E4F-92F2-6FF5705A9DFD}" dt="2024-10-06T08:07:41.414" v="1680" actId="478"/>
          <ac:spMkLst>
            <pc:docMk/>
            <pc:sldMk cId="2099105309" sldId="289"/>
            <ac:spMk id="10" creationId="{00CC4DBD-9B98-1D49-5DC4-7C80968D1EEA}"/>
          </ac:spMkLst>
        </pc:spChg>
        <pc:picChg chg="del">
          <ac:chgData name="hari giri" userId="5af6105e5614b33c" providerId="LiveId" clId="{06AFB1CD-036E-4E4F-92F2-6FF5705A9DFD}" dt="2024-10-06T08:07:43.264" v="1681" actId="478"/>
          <ac:picMkLst>
            <pc:docMk/>
            <pc:sldMk cId="2099105309" sldId="289"/>
            <ac:picMk id="4" creationId="{15FD1BB8-1B69-5CFB-C1F4-156DBEF05BCD}"/>
          </ac:picMkLst>
        </pc:picChg>
        <pc:picChg chg="add mod">
          <ac:chgData name="hari giri" userId="5af6105e5614b33c" providerId="LiveId" clId="{06AFB1CD-036E-4E4F-92F2-6FF5705A9DFD}" dt="2024-10-06T08:09:33.631" v="1753" actId="1036"/>
          <ac:picMkLst>
            <pc:docMk/>
            <pc:sldMk cId="2099105309" sldId="289"/>
            <ac:picMk id="5" creationId="{CFE51531-2A9E-D03E-DDD3-768075F25BB6}"/>
          </ac:picMkLst>
        </pc:picChg>
        <pc:picChg chg="add mod">
          <ac:chgData name="hari giri" userId="5af6105e5614b33c" providerId="LiveId" clId="{06AFB1CD-036E-4E4F-92F2-6FF5705A9DFD}" dt="2024-10-06T14:20:54.669" v="2541" actId="14100"/>
          <ac:picMkLst>
            <pc:docMk/>
            <pc:sldMk cId="2099105309" sldId="289"/>
            <ac:picMk id="7" creationId="{BC45FBDD-16A3-8043-C27F-427295AC1F27}"/>
          </ac:picMkLst>
        </pc:picChg>
        <pc:picChg chg="del">
          <ac:chgData name="hari giri" userId="5af6105e5614b33c" providerId="LiveId" clId="{06AFB1CD-036E-4E4F-92F2-6FF5705A9DFD}" dt="2024-10-06T08:07:37.483" v="1679" actId="478"/>
          <ac:picMkLst>
            <pc:docMk/>
            <pc:sldMk cId="2099105309" sldId="289"/>
            <ac:picMk id="9" creationId="{1776F0BD-CED7-40A8-0074-B8EF3A0A144D}"/>
          </ac:picMkLst>
        </pc:picChg>
      </pc:sldChg>
      <pc:sldChg chg="addSp delSp modSp add mod">
        <pc:chgData name="hari giri" userId="5af6105e5614b33c" providerId="LiveId" clId="{06AFB1CD-036E-4E4F-92F2-6FF5705A9DFD}" dt="2024-10-06T08:13:12.594" v="1879" actId="14100"/>
        <pc:sldMkLst>
          <pc:docMk/>
          <pc:sldMk cId="2399065426" sldId="290"/>
        </pc:sldMkLst>
        <pc:spChg chg="mod">
          <ac:chgData name="hari giri" userId="5af6105e5614b33c" providerId="LiveId" clId="{06AFB1CD-036E-4E4F-92F2-6FF5705A9DFD}" dt="2024-10-06T08:12:07.648" v="1871" actId="12"/>
          <ac:spMkLst>
            <pc:docMk/>
            <pc:sldMk cId="2399065426" sldId="290"/>
            <ac:spMk id="2" creationId="{00000000-0000-0000-0000-000000000000}"/>
          </ac:spMkLst>
        </pc:spChg>
        <pc:spChg chg="del">
          <ac:chgData name="hari giri" userId="5af6105e5614b33c" providerId="LiveId" clId="{06AFB1CD-036E-4E4F-92F2-6FF5705A9DFD}" dt="2024-10-06T08:11:41.711" v="1867" actId="478"/>
          <ac:spMkLst>
            <pc:docMk/>
            <pc:sldMk cId="2399065426" sldId="290"/>
            <ac:spMk id="8" creationId="{9620E319-FC8D-80D0-4EB3-1777588A465C}"/>
          </ac:spMkLst>
        </pc:spChg>
        <pc:picChg chg="add mod">
          <ac:chgData name="hari giri" userId="5af6105e5614b33c" providerId="LiveId" clId="{06AFB1CD-036E-4E4F-92F2-6FF5705A9DFD}" dt="2024-10-06T08:13:12.594" v="1879" actId="14100"/>
          <ac:picMkLst>
            <pc:docMk/>
            <pc:sldMk cId="2399065426" sldId="290"/>
            <ac:picMk id="4" creationId="{0E9D1581-063B-5751-7814-1D2C1199F2F3}"/>
          </ac:picMkLst>
        </pc:picChg>
        <pc:picChg chg="del">
          <ac:chgData name="hari giri" userId="5af6105e5614b33c" providerId="LiveId" clId="{06AFB1CD-036E-4E4F-92F2-6FF5705A9DFD}" dt="2024-10-06T08:11:43.680" v="1868" actId="478"/>
          <ac:picMkLst>
            <pc:docMk/>
            <pc:sldMk cId="2399065426" sldId="290"/>
            <ac:picMk id="5" creationId="{CFE51531-2A9E-D03E-DDD3-768075F25BB6}"/>
          </ac:picMkLst>
        </pc:picChg>
        <pc:picChg chg="del">
          <ac:chgData name="hari giri" userId="5af6105e5614b33c" providerId="LiveId" clId="{06AFB1CD-036E-4E4F-92F2-6FF5705A9DFD}" dt="2024-10-06T08:11:38.458" v="1866" actId="478"/>
          <ac:picMkLst>
            <pc:docMk/>
            <pc:sldMk cId="2399065426" sldId="290"/>
            <ac:picMk id="7" creationId="{BC45FBDD-16A3-8043-C27F-427295AC1F27}"/>
          </ac:picMkLst>
        </pc:picChg>
      </pc:sldChg>
      <pc:sldChg chg="addSp delSp modSp add mod">
        <pc:chgData name="hari giri" userId="5af6105e5614b33c" providerId="LiveId" clId="{06AFB1CD-036E-4E4F-92F2-6FF5705A9DFD}" dt="2024-10-06T14:21:37.003" v="2547" actId="14100"/>
        <pc:sldMkLst>
          <pc:docMk/>
          <pc:sldMk cId="231541921" sldId="291"/>
        </pc:sldMkLst>
        <pc:spChg chg="mod">
          <ac:chgData name="hari giri" userId="5af6105e5614b33c" providerId="LiveId" clId="{06AFB1CD-036E-4E4F-92F2-6FF5705A9DFD}" dt="2024-10-06T14:21:13.239" v="2543" actId="313"/>
          <ac:spMkLst>
            <pc:docMk/>
            <pc:sldMk cId="231541921" sldId="291"/>
            <ac:spMk id="2" creationId="{00000000-0000-0000-0000-000000000000}"/>
          </ac:spMkLst>
        </pc:spChg>
        <pc:spChg chg="add mod">
          <ac:chgData name="hari giri" userId="5af6105e5614b33c" providerId="LiveId" clId="{06AFB1CD-036E-4E4F-92F2-6FF5705A9DFD}" dt="2024-10-06T14:21:17.134" v="2544" actId="313"/>
          <ac:spMkLst>
            <pc:docMk/>
            <pc:sldMk cId="231541921" sldId="291"/>
            <ac:spMk id="8" creationId="{A01105DC-12E7-B33C-FE3E-4262ABDC8832}"/>
          </ac:spMkLst>
        </pc:spChg>
        <pc:picChg chg="del">
          <ac:chgData name="hari giri" userId="5af6105e5614b33c" providerId="LiveId" clId="{06AFB1CD-036E-4E4F-92F2-6FF5705A9DFD}" dt="2024-10-06T08:13:32.807" v="1881" actId="478"/>
          <ac:picMkLst>
            <pc:docMk/>
            <pc:sldMk cId="231541921" sldId="291"/>
            <ac:picMk id="4" creationId="{0E9D1581-063B-5751-7814-1D2C1199F2F3}"/>
          </ac:picMkLst>
        </pc:picChg>
        <pc:picChg chg="add mod">
          <ac:chgData name="hari giri" userId="5af6105e5614b33c" providerId="LiveId" clId="{06AFB1CD-036E-4E4F-92F2-6FF5705A9DFD}" dt="2024-10-06T14:21:32.275" v="2546" actId="14100"/>
          <ac:picMkLst>
            <pc:docMk/>
            <pc:sldMk cId="231541921" sldId="291"/>
            <ac:picMk id="5" creationId="{6475D831-DE4B-91D8-08D6-64FBFE8687EC}"/>
          </ac:picMkLst>
        </pc:picChg>
        <pc:picChg chg="add mod">
          <ac:chgData name="hari giri" userId="5af6105e5614b33c" providerId="LiveId" clId="{06AFB1CD-036E-4E4F-92F2-6FF5705A9DFD}" dt="2024-10-06T14:21:37.003" v="2547" actId="14100"/>
          <ac:picMkLst>
            <pc:docMk/>
            <pc:sldMk cId="231541921" sldId="291"/>
            <ac:picMk id="7" creationId="{A30EC961-31CB-1AA2-27BD-0664B01E5FCB}"/>
          </ac:picMkLst>
        </pc:picChg>
      </pc:sldChg>
      <pc:sldChg chg="addSp delSp modSp add mod">
        <pc:chgData name="hari giri" userId="5af6105e5614b33c" providerId="LiveId" clId="{06AFB1CD-036E-4E4F-92F2-6FF5705A9DFD}" dt="2024-10-06T14:22:06.722" v="2559" actId="14100"/>
        <pc:sldMkLst>
          <pc:docMk/>
          <pc:sldMk cId="2816506874" sldId="292"/>
        </pc:sldMkLst>
        <pc:spChg chg="mod">
          <ac:chgData name="hari giri" userId="5af6105e5614b33c" providerId="LiveId" clId="{06AFB1CD-036E-4E4F-92F2-6FF5705A9DFD}" dt="2024-10-06T08:16:43.766" v="2061" actId="12"/>
          <ac:spMkLst>
            <pc:docMk/>
            <pc:sldMk cId="2816506874" sldId="292"/>
            <ac:spMk id="2" creationId="{00000000-0000-0000-0000-000000000000}"/>
          </ac:spMkLst>
        </pc:spChg>
        <pc:spChg chg="del">
          <ac:chgData name="hari giri" userId="5af6105e5614b33c" providerId="LiveId" clId="{06AFB1CD-036E-4E4F-92F2-6FF5705A9DFD}" dt="2024-10-06T08:16:21.417" v="2058" actId="478"/>
          <ac:spMkLst>
            <pc:docMk/>
            <pc:sldMk cId="2816506874" sldId="292"/>
            <ac:spMk id="8" creationId="{A01105DC-12E7-B33C-FE3E-4262ABDC8832}"/>
          </ac:spMkLst>
        </pc:spChg>
        <pc:picChg chg="add mod">
          <ac:chgData name="hari giri" userId="5af6105e5614b33c" providerId="LiveId" clId="{06AFB1CD-036E-4E4F-92F2-6FF5705A9DFD}" dt="2024-10-06T14:22:06.722" v="2559" actId="14100"/>
          <ac:picMkLst>
            <pc:docMk/>
            <pc:sldMk cId="2816506874" sldId="292"/>
            <ac:picMk id="4" creationId="{6D2054E6-6E0B-B8E9-D937-7DA9706994FF}"/>
          </ac:picMkLst>
        </pc:picChg>
        <pc:picChg chg="del">
          <ac:chgData name="hari giri" userId="5af6105e5614b33c" providerId="LiveId" clId="{06AFB1CD-036E-4E4F-92F2-6FF5705A9DFD}" dt="2024-10-06T08:16:15.514" v="2056" actId="478"/>
          <ac:picMkLst>
            <pc:docMk/>
            <pc:sldMk cId="2816506874" sldId="292"/>
            <ac:picMk id="5" creationId="{6475D831-DE4B-91D8-08D6-64FBFE8687EC}"/>
          </ac:picMkLst>
        </pc:picChg>
        <pc:picChg chg="del">
          <ac:chgData name="hari giri" userId="5af6105e5614b33c" providerId="LiveId" clId="{06AFB1CD-036E-4E4F-92F2-6FF5705A9DFD}" dt="2024-10-06T08:16:17.335" v="2057" actId="478"/>
          <ac:picMkLst>
            <pc:docMk/>
            <pc:sldMk cId="2816506874" sldId="292"/>
            <ac:picMk id="7" creationId="{A30EC961-31CB-1AA2-27BD-0664B01E5FCB}"/>
          </ac:picMkLst>
        </pc:picChg>
      </pc:sldChg>
      <pc:sldChg chg="addSp delSp modSp add mod">
        <pc:chgData name="hari giri" userId="5af6105e5614b33c" providerId="LiveId" clId="{06AFB1CD-036E-4E4F-92F2-6FF5705A9DFD}" dt="2024-10-06T08:20:22.270" v="2187" actId="20577"/>
        <pc:sldMkLst>
          <pc:docMk/>
          <pc:sldMk cId="3111013460" sldId="293"/>
        </pc:sldMkLst>
        <pc:spChg chg="mod">
          <ac:chgData name="hari giri" userId="5af6105e5614b33c" providerId="LiveId" clId="{06AFB1CD-036E-4E4F-92F2-6FF5705A9DFD}" dt="2024-10-06T08:18:10.392" v="2067" actId="12"/>
          <ac:spMkLst>
            <pc:docMk/>
            <pc:sldMk cId="3111013460" sldId="293"/>
            <ac:spMk id="2" creationId="{00000000-0000-0000-0000-000000000000}"/>
          </ac:spMkLst>
        </pc:spChg>
        <pc:spChg chg="add mod">
          <ac:chgData name="hari giri" userId="5af6105e5614b33c" providerId="LiveId" clId="{06AFB1CD-036E-4E4F-92F2-6FF5705A9DFD}" dt="2024-10-06T08:20:22.270" v="2187" actId="20577"/>
          <ac:spMkLst>
            <pc:docMk/>
            <pc:sldMk cId="3111013460" sldId="293"/>
            <ac:spMk id="8" creationId="{77AE9E03-AF18-762F-6AEB-0AD41296104C}"/>
          </ac:spMkLst>
        </pc:spChg>
        <pc:picChg chg="del">
          <ac:chgData name="hari giri" userId="5af6105e5614b33c" providerId="LiveId" clId="{06AFB1CD-036E-4E4F-92F2-6FF5705A9DFD}" dt="2024-10-06T08:17:50.251" v="2064" actId="478"/>
          <ac:picMkLst>
            <pc:docMk/>
            <pc:sldMk cId="3111013460" sldId="293"/>
            <ac:picMk id="4" creationId="{6D2054E6-6E0B-B8E9-D937-7DA9706994FF}"/>
          </ac:picMkLst>
        </pc:picChg>
        <pc:picChg chg="add mod">
          <ac:chgData name="hari giri" userId="5af6105e5614b33c" providerId="LiveId" clId="{06AFB1CD-036E-4E4F-92F2-6FF5705A9DFD}" dt="2024-10-06T08:19:24.404" v="2071" actId="14100"/>
          <ac:picMkLst>
            <pc:docMk/>
            <pc:sldMk cId="3111013460" sldId="293"/>
            <ac:picMk id="5" creationId="{35E43B74-2126-25EA-B4B5-FEB4D77744EC}"/>
          </ac:picMkLst>
        </pc:picChg>
        <pc:picChg chg="add mod">
          <ac:chgData name="hari giri" userId="5af6105e5614b33c" providerId="LiveId" clId="{06AFB1CD-036E-4E4F-92F2-6FF5705A9DFD}" dt="2024-10-06T08:19:42.111" v="2074" actId="14100"/>
          <ac:picMkLst>
            <pc:docMk/>
            <pc:sldMk cId="3111013460" sldId="293"/>
            <ac:picMk id="7" creationId="{A94659B5-20BF-FA52-9829-61C5621BEBF1}"/>
          </ac:picMkLst>
        </pc:picChg>
      </pc:sldChg>
      <pc:sldChg chg="addSp delSp modSp add mod">
        <pc:chgData name="hari giri" userId="5af6105e5614b33c" providerId="LiveId" clId="{06AFB1CD-036E-4E4F-92F2-6FF5705A9DFD}" dt="2024-10-06T15:01:41.551" v="3354" actId="14100"/>
        <pc:sldMkLst>
          <pc:docMk/>
          <pc:sldMk cId="1891239165" sldId="294"/>
        </pc:sldMkLst>
        <pc:spChg chg="mod">
          <ac:chgData name="hari giri" userId="5af6105e5614b33c" providerId="LiveId" clId="{06AFB1CD-036E-4E4F-92F2-6FF5705A9DFD}" dt="2024-10-06T08:21:39.499" v="2194" actId="12"/>
          <ac:spMkLst>
            <pc:docMk/>
            <pc:sldMk cId="1891239165" sldId="294"/>
            <ac:spMk id="2" creationId="{00000000-0000-0000-0000-000000000000}"/>
          </ac:spMkLst>
        </pc:spChg>
        <pc:spChg chg="del">
          <ac:chgData name="hari giri" userId="5af6105e5614b33c" providerId="LiveId" clId="{06AFB1CD-036E-4E4F-92F2-6FF5705A9DFD}" dt="2024-10-06T08:20:37.867" v="2191" actId="478"/>
          <ac:spMkLst>
            <pc:docMk/>
            <pc:sldMk cId="1891239165" sldId="294"/>
            <ac:spMk id="8" creationId="{77AE9E03-AF18-762F-6AEB-0AD41296104C}"/>
          </ac:spMkLst>
        </pc:spChg>
        <pc:picChg chg="add mod">
          <ac:chgData name="hari giri" userId="5af6105e5614b33c" providerId="LiveId" clId="{06AFB1CD-036E-4E4F-92F2-6FF5705A9DFD}" dt="2024-10-06T15:01:41.551" v="3354" actId="14100"/>
          <ac:picMkLst>
            <pc:docMk/>
            <pc:sldMk cId="1891239165" sldId="294"/>
            <ac:picMk id="4" creationId="{E2CAB252-D7F2-E1BB-67D6-164E67730A6C}"/>
          </ac:picMkLst>
        </pc:picChg>
        <pc:picChg chg="del">
          <ac:chgData name="hari giri" userId="5af6105e5614b33c" providerId="LiveId" clId="{06AFB1CD-036E-4E4F-92F2-6FF5705A9DFD}" dt="2024-10-06T08:20:33.166" v="2190" actId="478"/>
          <ac:picMkLst>
            <pc:docMk/>
            <pc:sldMk cId="1891239165" sldId="294"/>
            <ac:picMk id="5" creationId="{35E43B74-2126-25EA-B4B5-FEB4D77744EC}"/>
          </ac:picMkLst>
        </pc:picChg>
        <pc:picChg chg="del">
          <ac:chgData name="hari giri" userId="5af6105e5614b33c" providerId="LiveId" clId="{06AFB1CD-036E-4E4F-92F2-6FF5705A9DFD}" dt="2024-10-06T08:20:31.536" v="2189" actId="478"/>
          <ac:picMkLst>
            <pc:docMk/>
            <pc:sldMk cId="1891239165" sldId="294"/>
            <ac:picMk id="7" creationId="{A94659B5-20BF-FA52-9829-61C5621BEBF1}"/>
          </ac:picMkLst>
        </pc:picChg>
        <pc:picChg chg="add mod">
          <ac:chgData name="hari giri" userId="5af6105e5614b33c" providerId="LiveId" clId="{06AFB1CD-036E-4E4F-92F2-6FF5705A9DFD}" dt="2024-10-06T14:22:35.934" v="2571" actId="1035"/>
          <ac:picMkLst>
            <pc:docMk/>
            <pc:sldMk cId="1891239165" sldId="294"/>
            <ac:picMk id="9" creationId="{BA9F9A9E-001C-FF13-751A-2912A334EFA3}"/>
          </ac:picMkLst>
        </pc:picChg>
      </pc:sldChg>
      <pc:sldChg chg="addSp delSp modSp add mod">
        <pc:chgData name="hari giri" userId="5af6105e5614b33c" providerId="LiveId" clId="{06AFB1CD-036E-4E4F-92F2-6FF5705A9DFD}" dt="2024-10-06T14:22:46.575" v="2572" actId="14100"/>
        <pc:sldMkLst>
          <pc:docMk/>
          <pc:sldMk cId="921134604" sldId="295"/>
        </pc:sldMkLst>
        <pc:picChg chg="del">
          <ac:chgData name="hari giri" userId="5af6105e5614b33c" providerId="LiveId" clId="{06AFB1CD-036E-4E4F-92F2-6FF5705A9DFD}" dt="2024-10-06T08:23:25.433" v="2203" actId="478"/>
          <ac:picMkLst>
            <pc:docMk/>
            <pc:sldMk cId="921134604" sldId="295"/>
            <ac:picMk id="4" creationId="{E2CAB252-D7F2-E1BB-67D6-164E67730A6C}"/>
          </ac:picMkLst>
        </pc:picChg>
        <pc:picChg chg="add mod">
          <ac:chgData name="hari giri" userId="5af6105e5614b33c" providerId="LiveId" clId="{06AFB1CD-036E-4E4F-92F2-6FF5705A9DFD}" dt="2024-10-06T08:24:55.654" v="2213" actId="14100"/>
          <ac:picMkLst>
            <pc:docMk/>
            <pc:sldMk cId="921134604" sldId="295"/>
            <ac:picMk id="5" creationId="{8D1845F5-6D3D-14E1-0015-174A20FDFD96}"/>
          </ac:picMkLst>
        </pc:picChg>
        <pc:picChg chg="add mod">
          <ac:chgData name="hari giri" userId="5af6105e5614b33c" providerId="LiveId" clId="{06AFB1CD-036E-4E4F-92F2-6FF5705A9DFD}" dt="2024-10-06T08:25:12.111" v="2219" actId="1038"/>
          <ac:picMkLst>
            <pc:docMk/>
            <pc:sldMk cId="921134604" sldId="295"/>
            <ac:picMk id="7" creationId="{2072B322-92EB-F1ED-4CB6-E50980BAF5F5}"/>
          </ac:picMkLst>
        </pc:picChg>
        <pc:picChg chg="del">
          <ac:chgData name="hari giri" userId="5af6105e5614b33c" providerId="LiveId" clId="{06AFB1CD-036E-4E4F-92F2-6FF5705A9DFD}" dt="2024-10-06T08:23:27.110" v="2204" actId="478"/>
          <ac:picMkLst>
            <pc:docMk/>
            <pc:sldMk cId="921134604" sldId="295"/>
            <ac:picMk id="9" creationId="{BA9F9A9E-001C-FF13-751A-2912A334EFA3}"/>
          </ac:picMkLst>
        </pc:picChg>
        <pc:picChg chg="add mod">
          <ac:chgData name="hari giri" userId="5af6105e5614b33c" providerId="LiveId" clId="{06AFB1CD-036E-4E4F-92F2-6FF5705A9DFD}" dt="2024-10-06T14:22:46.575" v="2572" actId="14100"/>
          <ac:picMkLst>
            <pc:docMk/>
            <pc:sldMk cId="921134604" sldId="295"/>
            <ac:picMk id="10" creationId="{FD2D1306-AA06-B151-48CB-FE4ADBD65F5F}"/>
          </ac:picMkLst>
        </pc:picChg>
      </pc:sldChg>
      <pc:sldChg chg="addSp delSp modSp add mod">
        <pc:chgData name="hari giri" userId="5af6105e5614b33c" providerId="LiveId" clId="{06AFB1CD-036E-4E4F-92F2-6FF5705A9DFD}" dt="2024-10-06T13:39:03.349" v="2228"/>
        <pc:sldMkLst>
          <pc:docMk/>
          <pc:sldMk cId="3848348852" sldId="296"/>
        </pc:sldMkLst>
        <pc:spChg chg="del">
          <ac:chgData name="hari giri" userId="5af6105e5614b33c" providerId="LiveId" clId="{06AFB1CD-036E-4E4F-92F2-6FF5705A9DFD}" dt="2024-10-06T13:38:15.755" v="2226" actId="478"/>
          <ac:spMkLst>
            <pc:docMk/>
            <pc:sldMk cId="3848348852" sldId="296"/>
            <ac:spMk id="2" creationId="{00000000-0000-0000-0000-000000000000}"/>
          </ac:spMkLst>
        </pc:spChg>
        <pc:spChg chg="add del mod">
          <ac:chgData name="hari giri" userId="5af6105e5614b33c" providerId="LiveId" clId="{06AFB1CD-036E-4E4F-92F2-6FF5705A9DFD}" dt="2024-10-06T13:38:20.505" v="2227" actId="478"/>
          <ac:spMkLst>
            <pc:docMk/>
            <pc:sldMk cId="3848348852" sldId="296"/>
            <ac:spMk id="4" creationId="{5C667FE1-E939-BF22-4B68-EBC63D05BFC0}"/>
          </ac:spMkLst>
        </pc:spChg>
        <pc:picChg chg="del">
          <ac:chgData name="hari giri" userId="5af6105e5614b33c" providerId="LiveId" clId="{06AFB1CD-036E-4E4F-92F2-6FF5705A9DFD}" dt="2024-10-06T13:38:04.975" v="2223" actId="478"/>
          <ac:picMkLst>
            <pc:docMk/>
            <pc:sldMk cId="3848348852" sldId="296"/>
            <ac:picMk id="5" creationId="{8D1845F5-6D3D-14E1-0015-174A20FDFD96}"/>
          </ac:picMkLst>
        </pc:picChg>
        <pc:picChg chg="add mod">
          <ac:chgData name="hari giri" userId="5af6105e5614b33c" providerId="LiveId" clId="{06AFB1CD-036E-4E4F-92F2-6FF5705A9DFD}" dt="2024-10-06T13:39:03.349" v="2228"/>
          <ac:picMkLst>
            <pc:docMk/>
            <pc:sldMk cId="3848348852" sldId="296"/>
            <ac:picMk id="6" creationId="{0916661A-3E0E-9CB9-2621-5B2B9F3A7A36}"/>
          </ac:picMkLst>
        </pc:picChg>
        <pc:picChg chg="del">
          <ac:chgData name="hari giri" userId="5af6105e5614b33c" providerId="LiveId" clId="{06AFB1CD-036E-4E4F-92F2-6FF5705A9DFD}" dt="2024-10-06T13:38:06.942" v="2224" actId="478"/>
          <ac:picMkLst>
            <pc:docMk/>
            <pc:sldMk cId="3848348852" sldId="296"/>
            <ac:picMk id="7" creationId="{2072B322-92EB-F1ED-4CB6-E50980BAF5F5}"/>
          </ac:picMkLst>
        </pc:picChg>
        <pc:picChg chg="del">
          <ac:chgData name="hari giri" userId="5af6105e5614b33c" providerId="LiveId" clId="{06AFB1CD-036E-4E4F-92F2-6FF5705A9DFD}" dt="2024-10-06T13:38:09.320" v="2225" actId="478"/>
          <ac:picMkLst>
            <pc:docMk/>
            <pc:sldMk cId="3848348852" sldId="296"/>
            <ac:picMk id="10" creationId="{FD2D1306-AA06-B151-48CB-FE4ADBD65F5F}"/>
          </ac:picMkLst>
        </pc:picChg>
      </pc:sldChg>
      <pc:sldChg chg="addSp delSp modSp add mod">
        <pc:chgData name="hari giri" userId="5af6105e5614b33c" providerId="LiveId" clId="{06AFB1CD-036E-4E4F-92F2-6FF5705A9DFD}" dt="2024-10-06T15:00:34.040" v="3345" actId="1038"/>
        <pc:sldMkLst>
          <pc:docMk/>
          <pc:sldMk cId="1186620195" sldId="297"/>
        </pc:sldMkLst>
        <pc:spChg chg="mod">
          <ac:chgData name="hari giri" userId="5af6105e5614b33c" providerId="LiveId" clId="{06AFB1CD-036E-4E4F-92F2-6FF5705A9DFD}" dt="2024-10-06T14:32:38.257" v="2587" actId="12"/>
          <ac:spMkLst>
            <pc:docMk/>
            <pc:sldMk cId="1186620195" sldId="297"/>
            <ac:spMk id="2" creationId="{00000000-0000-0000-0000-000000000000}"/>
          </ac:spMkLst>
        </pc:spChg>
        <pc:spChg chg="add mod">
          <ac:chgData name="hari giri" userId="5af6105e5614b33c" providerId="LiveId" clId="{06AFB1CD-036E-4E4F-92F2-6FF5705A9DFD}" dt="2024-10-06T14:36:39.841" v="2624" actId="2711"/>
          <ac:spMkLst>
            <pc:docMk/>
            <pc:sldMk cId="1186620195" sldId="297"/>
            <ac:spMk id="12" creationId="{F646D0CC-08B7-34EB-3B34-F394229FA0B2}"/>
          </ac:spMkLst>
        </pc:spChg>
        <pc:spChg chg="add mod">
          <ac:chgData name="hari giri" userId="5af6105e5614b33c" providerId="LiveId" clId="{06AFB1CD-036E-4E4F-92F2-6FF5705A9DFD}" dt="2024-10-06T15:00:28.070" v="3335" actId="1038"/>
          <ac:spMkLst>
            <pc:docMk/>
            <pc:sldMk cId="1186620195" sldId="297"/>
            <ac:spMk id="13" creationId="{A454B78C-6404-427F-53D7-20B6A78FE735}"/>
          </ac:spMkLst>
        </pc:spChg>
        <pc:spChg chg="add mod">
          <ac:chgData name="hari giri" userId="5af6105e5614b33c" providerId="LiveId" clId="{06AFB1CD-036E-4E4F-92F2-6FF5705A9DFD}" dt="2024-10-06T15:00:34.040" v="3345" actId="1038"/>
          <ac:spMkLst>
            <pc:docMk/>
            <pc:sldMk cId="1186620195" sldId="297"/>
            <ac:spMk id="14" creationId="{0E8E7767-38AE-4D1D-6DB5-798C78F0AC49}"/>
          </ac:spMkLst>
        </pc:spChg>
        <pc:picChg chg="add mod">
          <ac:chgData name="hari giri" userId="5af6105e5614b33c" providerId="LiveId" clId="{06AFB1CD-036E-4E4F-92F2-6FF5705A9DFD}" dt="2024-10-06T14:35:19.559" v="2593" actId="1035"/>
          <ac:picMkLst>
            <pc:docMk/>
            <pc:sldMk cId="1186620195" sldId="297"/>
            <ac:picMk id="4" creationId="{38E4262A-28EF-EA37-49CC-3E38B92F4C7E}"/>
          </ac:picMkLst>
        </pc:picChg>
        <pc:picChg chg="del">
          <ac:chgData name="hari giri" userId="5af6105e5614b33c" providerId="LiveId" clId="{06AFB1CD-036E-4E4F-92F2-6FF5705A9DFD}" dt="2024-10-06T14:29:42.896" v="2576" actId="478"/>
          <ac:picMkLst>
            <pc:docMk/>
            <pc:sldMk cId="1186620195" sldId="297"/>
            <ac:picMk id="5" creationId="{8D1845F5-6D3D-14E1-0015-174A20FDFD96}"/>
          </ac:picMkLst>
        </pc:picChg>
        <pc:picChg chg="del">
          <ac:chgData name="hari giri" userId="5af6105e5614b33c" providerId="LiveId" clId="{06AFB1CD-036E-4E4F-92F2-6FF5705A9DFD}" dt="2024-10-06T14:29:40.722" v="2575" actId="478"/>
          <ac:picMkLst>
            <pc:docMk/>
            <pc:sldMk cId="1186620195" sldId="297"/>
            <ac:picMk id="7" creationId="{2072B322-92EB-F1ED-4CB6-E50980BAF5F5}"/>
          </ac:picMkLst>
        </pc:picChg>
        <pc:picChg chg="add mod">
          <ac:chgData name="hari giri" userId="5af6105e5614b33c" providerId="LiveId" clId="{06AFB1CD-036E-4E4F-92F2-6FF5705A9DFD}" dt="2024-10-06T15:00:21.170" v="3325" actId="1076"/>
          <ac:picMkLst>
            <pc:docMk/>
            <pc:sldMk cId="1186620195" sldId="297"/>
            <ac:picMk id="8" creationId="{2EAC30B9-9D0F-8776-2C58-BC31256FB38B}"/>
          </ac:picMkLst>
        </pc:picChg>
        <pc:picChg chg="del">
          <ac:chgData name="hari giri" userId="5af6105e5614b33c" providerId="LiveId" clId="{06AFB1CD-036E-4E4F-92F2-6FF5705A9DFD}" dt="2024-10-06T14:29:39.008" v="2574" actId="478"/>
          <ac:picMkLst>
            <pc:docMk/>
            <pc:sldMk cId="1186620195" sldId="297"/>
            <ac:picMk id="10" creationId="{FD2D1306-AA06-B151-48CB-FE4ADBD65F5F}"/>
          </ac:picMkLst>
        </pc:picChg>
        <pc:picChg chg="add mod">
          <ac:chgData name="hari giri" userId="5af6105e5614b33c" providerId="LiveId" clId="{06AFB1CD-036E-4E4F-92F2-6FF5705A9DFD}" dt="2024-10-06T15:00:11.839" v="3324" actId="1076"/>
          <ac:picMkLst>
            <pc:docMk/>
            <pc:sldMk cId="1186620195" sldId="297"/>
            <ac:picMk id="11" creationId="{205D8922-1C28-2BC4-CEFB-AAE6651A6E8F}"/>
          </ac:picMkLst>
        </pc:picChg>
      </pc:sldChg>
      <pc:sldChg chg="addSp delSp modSp add mod">
        <pc:chgData name="hari giri" userId="5af6105e5614b33c" providerId="LiveId" clId="{06AFB1CD-036E-4E4F-92F2-6FF5705A9DFD}" dt="2024-10-06T15:00:57.938" v="3349" actId="20577"/>
        <pc:sldMkLst>
          <pc:docMk/>
          <pc:sldMk cId="451157290" sldId="298"/>
        </pc:sldMkLst>
        <pc:spChg chg="mod">
          <ac:chgData name="hari giri" userId="5af6105e5614b33c" providerId="LiveId" clId="{06AFB1CD-036E-4E4F-92F2-6FF5705A9DFD}" dt="2024-10-06T14:59:23.219" v="3323" actId="1036"/>
          <ac:spMkLst>
            <pc:docMk/>
            <pc:sldMk cId="451157290" sldId="298"/>
            <ac:spMk id="2" creationId="{00000000-0000-0000-0000-000000000000}"/>
          </ac:spMkLst>
        </pc:spChg>
        <pc:spChg chg="add del mod">
          <ac:chgData name="hari giri" userId="5af6105e5614b33c" providerId="LiveId" clId="{06AFB1CD-036E-4E4F-92F2-6FF5705A9DFD}" dt="2024-10-06T14:49:57.294" v="2995" actId="478"/>
          <ac:spMkLst>
            <pc:docMk/>
            <pc:sldMk cId="451157290" sldId="298"/>
            <ac:spMk id="3" creationId="{682B35E4-5460-2519-95AE-CB8B94E18C27}"/>
          </ac:spMkLst>
        </pc:spChg>
        <pc:spChg chg="add del mod">
          <ac:chgData name="hari giri" userId="5af6105e5614b33c" providerId="LiveId" clId="{06AFB1CD-036E-4E4F-92F2-6FF5705A9DFD}" dt="2024-10-06T14:51:47.470" v="3066" actId="478"/>
          <ac:spMkLst>
            <pc:docMk/>
            <pc:sldMk cId="451157290" sldId="298"/>
            <ac:spMk id="6" creationId="{19E2B34F-A3D3-6D08-7593-4F26C54AE2DA}"/>
          </ac:spMkLst>
        </pc:spChg>
        <pc:spChg chg="add mod">
          <ac:chgData name="hari giri" userId="5af6105e5614b33c" providerId="LiveId" clId="{06AFB1CD-036E-4E4F-92F2-6FF5705A9DFD}" dt="2024-10-06T15:00:57.938" v="3349" actId="20577"/>
          <ac:spMkLst>
            <pc:docMk/>
            <pc:sldMk cId="451157290" sldId="298"/>
            <ac:spMk id="7" creationId="{60AEF581-253B-DA80-2BE7-C7B25B7FBC57}"/>
          </ac:spMkLst>
        </pc:spChg>
        <pc:spChg chg="del">
          <ac:chgData name="hari giri" userId="5af6105e5614b33c" providerId="LiveId" clId="{06AFB1CD-036E-4E4F-92F2-6FF5705A9DFD}" dt="2024-10-06T14:41:32.591" v="2827" actId="478"/>
          <ac:spMkLst>
            <pc:docMk/>
            <pc:sldMk cId="451157290" sldId="298"/>
            <ac:spMk id="12" creationId="{F646D0CC-08B7-34EB-3B34-F394229FA0B2}"/>
          </ac:spMkLst>
        </pc:spChg>
        <pc:spChg chg="del">
          <ac:chgData name="hari giri" userId="5af6105e5614b33c" providerId="LiveId" clId="{06AFB1CD-036E-4E4F-92F2-6FF5705A9DFD}" dt="2024-10-06T14:41:27.953" v="2826" actId="478"/>
          <ac:spMkLst>
            <pc:docMk/>
            <pc:sldMk cId="451157290" sldId="298"/>
            <ac:spMk id="13" creationId="{A454B78C-6404-427F-53D7-20B6A78FE735}"/>
          </ac:spMkLst>
        </pc:spChg>
        <pc:spChg chg="del">
          <ac:chgData name="hari giri" userId="5af6105e5614b33c" providerId="LiveId" clId="{06AFB1CD-036E-4E4F-92F2-6FF5705A9DFD}" dt="2024-10-06T14:41:24.233" v="2825" actId="478"/>
          <ac:spMkLst>
            <pc:docMk/>
            <pc:sldMk cId="451157290" sldId="298"/>
            <ac:spMk id="14" creationId="{0E8E7767-38AE-4D1D-6DB5-798C78F0AC49}"/>
          </ac:spMkLst>
        </pc:spChg>
        <pc:picChg chg="del">
          <ac:chgData name="hari giri" userId="5af6105e5614b33c" providerId="LiveId" clId="{06AFB1CD-036E-4E4F-92F2-6FF5705A9DFD}" dt="2024-10-06T14:41:19.272" v="2824" actId="478"/>
          <ac:picMkLst>
            <pc:docMk/>
            <pc:sldMk cId="451157290" sldId="298"/>
            <ac:picMk id="4" creationId="{38E4262A-28EF-EA37-49CC-3E38B92F4C7E}"/>
          </ac:picMkLst>
        </pc:picChg>
        <pc:picChg chg="del">
          <ac:chgData name="hari giri" userId="5af6105e5614b33c" providerId="LiveId" clId="{06AFB1CD-036E-4E4F-92F2-6FF5705A9DFD}" dt="2024-10-06T14:41:17.292" v="2823" actId="478"/>
          <ac:picMkLst>
            <pc:docMk/>
            <pc:sldMk cId="451157290" sldId="298"/>
            <ac:picMk id="8" creationId="{2EAC30B9-9D0F-8776-2C58-BC31256FB38B}"/>
          </ac:picMkLst>
        </pc:picChg>
        <pc:picChg chg="del">
          <ac:chgData name="hari giri" userId="5af6105e5614b33c" providerId="LiveId" clId="{06AFB1CD-036E-4E4F-92F2-6FF5705A9DFD}" dt="2024-10-06T14:41:15.516" v="2822" actId="478"/>
          <ac:picMkLst>
            <pc:docMk/>
            <pc:sldMk cId="451157290" sldId="298"/>
            <ac:picMk id="11" creationId="{205D8922-1C28-2BC4-CEFB-AAE6651A6E8F}"/>
          </ac:picMkLst>
        </pc:picChg>
      </pc:sldChg>
    </pc:docChg>
  </pc:docChgLst>
  <pc:docChgLst>
    <pc:chgData name="hari giri" userId="5af6105e5614b33c" providerId="LiveId" clId="{665835E1-EDF0-4BD2-8CD1-0AD3953D3A4C}"/>
    <pc:docChg chg="modSld">
      <pc:chgData name="hari giri" userId="5af6105e5614b33c" providerId="LiveId" clId="{665835E1-EDF0-4BD2-8CD1-0AD3953D3A4C}" dt="2024-10-07T14:21:46.900" v="8" actId="1036"/>
      <pc:docMkLst>
        <pc:docMk/>
      </pc:docMkLst>
      <pc:sldChg chg="modSp mod">
        <pc:chgData name="hari giri" userId="5af6105e5614b33c" providerId="LiveId" clId="{665835E1-EDF0-4BD2-8CD1-0AD3953D3A4C}" dt="2024-10-07T14:21:46.900" v="8" actId="1036"/>
        <pc:sldMkLst>
          <pc:docMk/>
          <pc:sldMk cId="2220121036" sldId="259"/>
        </pc:sldMkLst>
        <pc:spChg chg="mod">
          <ac:chgData name="hari giri" userId="5af6105e5614b33c" providerId="LiveId" clId="{665835E1-EDF0-4BD2-8CD1-0AD3953D3A4C}" dt="2024-10-07T14:21:46.900" v="8" actId="1036"/>
          <ac:spMkLst>
            <pc:docMk/>
            <pc:sldMk cId="2220121036" sldId="259"/>
            <ac:spMk id="4" creationId="{3CE006ED-90C1-B956-0CA0-3825AE34A3C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A5A207F-0F91-42F2-96D0-049C6003623B}" type="datetimeFigureOut">
              <a:rPr lang="en-US"/>
              <a:t>10/7/2024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C567D4A-04CB-4EDF-8FB1-342A02FC8EC5}" type="slidenum">
              <a:rPr/>
              <a:t>‹#›</a:t>
            </a:fld>
            <a:endParaRPr/>
          </a:p>
        </p:txBody>
      </p:sp>
    </p:spTree>
    <p:extLst>
      <p:ext uri="{BB962C8B-B14F-4D97-AF65-F5344CB8AC3E}">
        <p14:creationId xmlns:p14="http://schemas.microsoft.com/office/powerpoint/2010/main" val="15801253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CC13F5-F2B1-464B-BE8F-27ABFBD2FBDE}" type="datetimeFigureOut">
              <a:rPr lang="en-US"/>
              <a:t>10/7/2024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61351F-DBB1-4664-ADA9-83BC7CB8848D}" type="slidenum">
              <a:rPr/>
              <a:t>‹#›</a:t>
            </a:fld>
            <a:endParaRPr/>
          </a:p>
        </p:txBody>
      </p:sp>
    </p:spTree>
    <p:extLst>
      <p:ext uri="{BB962C8B-B14F-4D97-AF65-F5344CB8AC3E}">
        <p14:creationId xmlns:p14="http://schemas.microsoft.com/office/powerpoint/2010/main" val="3642362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93814" y="990600"/>
            <a:ext cx="8458200" cy="3200400"/>
          </a:xfrm>
        </p:spPr>
        <p:txBody>
          <a:bodyPr>
            <a:normAutofit/>
          </a:bodyPr>
          <a:lstStyle>
            <a:lvl1pPr>
              <a:defRPr sz="6000"/>
            </a:lvl1pPr>
          </a:lstStyle>
          <a:p>
            <a:r>
              <a:rPr lang="en-US"/>
              <a:t>Click to edit Master title style</a:t>
            </a:r>
            <a:endParaRPr/>
          </a:p>
        </p:txBody>
      </p:sp>
      <p:sp>
        <p:nvSpPr>
          <p:cNvPr id="3" name="Subtitle 2"/>
          <p:cNvSpPr>
            <a:spLocks noGrp="1"/>
          </p:cNvSpPr>
          <p:nvPr>
            <p:ph type="subTitle" idx="1"/>
          </p:nvPr>
        </p:nvSpPr>
        <p:spPr>
          <a:xfrm>
            <a:off x="1293813" y="4267200"/>
            <a:ext cx="8458200" cy="1371600"/>
          </a:xfrm>
        </p:spPr>
        <p:txBody>
          <a:bodyPr>
            <a:norm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sz="1100"/>
            </a:lvl1pPr>
          </a:lstStyle>
          <a:p>
            <a:fld id="{3CD9712D-992A-4AB1-A5C2-575F75921AA2}" type="datetimeFigureOut">
              <a:rPr lang="en-US" smtClean="0"/>
              <a:pPr/>
              <a:t>10/7/2024</a:t>
            </a:fld>
            <a:endParaRPr lang="en-US" dirty="0"/>
          </a:p>
        </p:txBody>
      </p:sp>
      <p:sp>
        <p:nvSpPr>
          <p:cNvPr id="5" name="Footer Placeholder 4"/>
          <p:cNvSpPr>
            <a:spLocks noGrp="1"/>
          </p:cNvSpPr>
          <p:nvPr>
            <p:ph type="ftr" sz="quarter" idx="11"/>
          </p:nvPr>
        </p:nvSpPr>
        <p:spPr/>
        <p:txBody>
          <a:bodyPr/>
          <a:lstStyle>
            <a:lvl1pPr>
              <a:defRPr sz="1100"/>
            </a:lvl1pPr>
          </a:lstStyle>
          <a:p>
            <a:endParaRPr lang="en-US"/>
          </a:p>
        </p:txBody>
      </p:sp>
      <p:sp>
        <p:nvSpPr>
          <p:cNvPr id="6" name="Slide Number Placeholder 5"/>
          <p:cNvSpPr>
            <a:spLocks noGrp="1"/>
          </p:cNvSpPr>
          <p:nvPr>
            <p:ph type="sldNum" sz="quarter" idx="12"/>
          </p:nvPr>
        </p:nvSpPr>
        <p:spPr/>
        <p:txBody>
          <a:bodyPr/>
          <a:lstStyle>
            <a:lvl1pPr>
              <a:defRPr sz="1100"/>
            </a:lvl1pPr>
          </a:lstStyle>
          <a:p>
            <a:fld id="{81FEFA0A-2F20-4B60-98C6-5FFDA469AA1C}" type="slidenum">
              <a:rPr lang="en-US" smtClean="0"/>
              <a:pPr/>
              <a:t>‹#›</a:t>
            </a:fld>
            <a:endParaRPr lang="en-US"/>
          </a:p>
        </p:txBody>
      </p:sp>
    </p:spTree>
    <p:extLst>
      <p:ext uri="{BB962C8B-B14F-4D97-AF65-F5344CB8AC3E}">
        <p14:creationId xmlns:p14="http://schemas.microsoft.com/office/powerpoint/2010/main" val="241353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marL="1600200">
              <a:defRPr/>
            </a:lvl6pPr>
            <a:lvl7pPr marL="1874520">
              <a:defRPr/>
            </a:lvl7pPr>
            <a:lvl8pPr marL="2148840">
              <a:defRPr/>
            </a:lvl8pPr>
            <a:lvl9pPr marL="242316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lvl1pPr>
              <a:defRPr sz="1100"/>
            </a:lvl1pPr>
          </a:lstStyle>
          <a:p>
            <a:fld id="{3CD9712D-992A-4AB1-A5C2-575F75921AA2}" type="datetimeFigureOut">
              <a:rPr lang="en-US" smtClean="0"/>
              <a:pPr/>
              <a:t>10/7/2024</a:t>
            </a:fld>
            <a:endParaRPr lang="en-US"/>
          </a:p>
        </p:txBody>
      </p:sp>
      <p:sp>
        <p:nvSpPr>
          <p:cNvPr id="5" name="Footer Placeholder 4"/>
          <p:cNvSpPr>
            <a:spLocks noGrp="1"/>
          </p:cNvSpPr>
          <p:nvPr>
            <p:ph type="ftr" sz="quarter" idx="11"/>
          </p:nvPr>
        </p:nvSpPr>
        <p:spPr/>
        <p:txBody>
          <a:bodyPr/>
          <a:lstStyle>
            <a:lvl1pPr>
              <a:defRPr sz="1100"/>
            </a:lvl1pPr>
          </a:lstStyle>
          <a:p>
            <a:endParaRPr lang="en-US"/>
          </a:p>
        </p:txBody>
      </p:sp>
      <p:sp>
        <p:nvSpPr>
          <p:cNvPr id="6" name="Slide Number Placeholder 5"/>
          <p:cNvSpPr>
            <a:spLocks noGrp="1"/>
          </p:cNvSpPr>
          <p:nvPr>
            <p:ph type="sldNum" sz="quarter" idx="12"/>
          </p:nvPr>
        </p:nvSpPr>
        <p:spPr/>
        <p:txBody>
          <a:bodyPr/>
          <a:lstStyle>
            <a:lvl1pPr>
              <a:defRPr sz="1100"/>
            </a:lvl1pPr>
          </a:lstStyle>
          <a:p>
            <a:fld id="{81FEFA0A-2F20-4B60-98C6-5FFDA469AA1C}" type="slidenum">
              <a:rPr lang="en-US" smtClean="0"/>
              <a:pPr/>
              <a:t>‹#›</a:t>
            </a:fld>
            <a:endParaRPr lang="en-US"/>
          </a:p>
        </p:txBody>
      </p:sp>
    </p:spTree>
    <p:extLst>
      <p:ext uri="{BB962C8B-B14F-4D97-AF65-F5344CB8AC3E}">
        <p14:creationId xmlns:p14="http://schemas.microsoft.com/office/powerpoint/2010/main" val="285757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52014" y="381000"/>
            <a:ext cx="1904998" cy="57912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93814" y="381000"/>
            <a:ext cx="8305800" cy="57912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lvl1pPr>
              <a:defRPr sz="1100"/>
            </a:lvl1pPr>
          </a:lstStyle>
          <a:p>
            <a:fld id="{3CD9712D-992A-4AB1-A5C2-575F75921AA2}" type="datetimeFigureOut">
              <a:rPr lang="en-US" smtClean="0"/>
              <a:pPr/>
              <a:t>10/7/2024</a:t>
            </a:fld>
            <a:endParaRPr lang="en-US"/>
          </a:p>
        </p:txBody>
      </p:sp>
      <p:sp>
        <p:nvSpPr>
          <p:cNvPr id="5" name="Footer Placeholder 4"/>
          <p:cNvSpPr>
            <a:spLocks noGrp="1"/>
          </p:cNvSpPr>
          <p:nvPr>
            <p:ph type="ftr" sz="quarter" idx="11"/>
          </p:nvPr>
        </p:nvSpPr>
        <p:spPr/>
        <p:txBody>
          <a:bodyPr/>
          <a:lstStyle>
            <a:lvl1pPr>
              <a:defRPr sz="1100"/>
            </a:lvl1pPr>
          </a:lstStyle>
          <a:p>
            <a:endParaRPr lang="en-US"/>
          </a:p>
        </p:txBody>
      </p:sp>
      <p:sp>
        <p:nvSpPr>
          <p:cNvPr id="6" name="Slide Number Placeholder 5"/>
          <p:cNvSpPr>
            <a:spLocks noGrp="1"/>
          </p:cNvSpPr>
          <p:nvPr>
            <p:ph type="sldNum" sz="quarter" idx="12"/>
          </p:nvPr>
        </p:nvSpPr>
        <p:spPr/>
        <p:txBody>
          <a:bodyPr/>
          <a:lstStyle>
            <a:lvl1pPr>
              <a:defRPr sz="1100"/>
            </a:lvl1pPr>
          </a:lstStyle>
          <a:p>
            <a:fld id="{81FEFA0A-2F20-4B60-98C6-5FFDA469AA1C}" type="slidenum">
              <a:rPr lang="en-US" smtClean="0"/>
              <a:pPr/>
              <a:t>‹#›</a:t>
            </a:fld>
            <a:endParaRPr lang="en-US"/>
          </a:p>
        </p:txBody>
      </p:sp>
    </p:spTree>
    <p:extLst>
      <p:ext uri="{BB962C8B-B14F-4D97-AF65-F5344CB8AC3E}">
        <p14:creationId xmlns:p14="http://schemas.microsoft.com/office/powerpoint/2010/main" val="213226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lvl1pPr>
              <a:defRPr sz="1100"/>
            </a:lvl1pPr>
          </a:lstStyle>
          <a:p>
            <a:fld id="{3CD9712D-992A-4AB1-A5C2-575F75921AA2}" type="datetimeFigureOut">
              <a:rPr lang="en-US" smtClean="0"/>
              <a:pPr/>
              <a:t>10/7/2024</a:t>
            </a:fld>
            <a:endParaRPr lang="en-US" dirty="0"/>
          </a:p>
        </p:txBody>
      </p:sp>
      <p:sp>
        <p:nvSpPr>
          <p:cNvPr id="5" name="Footer Placeholder 4"/>
          <p:cNvSpPr>
            <a:spLocks noGrp="1"/>
          </p:cNvSpPr>
          <p:nvPr>
            <p:ph type="ftr" sz="quarter" idx="11"/>
          </p:nvPr>
        </p:nvSpPr>
        <p:spPr/>
        <p:txBody>
          <a:bodyPr/>
          <a:lstStyle>
            <a:lvl1pPr>
              <a:defRPr sz="1100"/>
            </a:lvl1pPr>
          </a:lstStyle>
          <a:p>
            <a:endParaRPr lang="en-US"/>
          </a:p>
        </p:txBody>
      </p:sp>
      <p:sp>
        <p:nvSpPr>
          <p:cNvPr id="6" name="Slide Number Placeholder 5"/>
          <p:cNvSpPr>
            <a:spLocks noGrp="1"/>
          </p:cNvSpPr>
          <p:nvPr>
            <p:ph type="sldNum" sz="quarter" idx="12"/>
          </p:nvPr>
        </p:nvSpPr>
        <p:spPr/>
        <p:txBody>
          <a:bodyPr/>
          <a:lstStyle>
            <a:lvl1pPr>
              <a:defRPr sz="1100"/>
            </a:lvl1pPr>
          </a:lstStyle>
          <a:p>
            <a:fld id="{81FEFA0A-2F20-4B60-98C6-5FFDA469AA1C}" type="slidenum">
              <a:rPr lang="en-US" smtClean="0"/>
              <a:pPr/>
              <a:t>‹#›</a:t>
            </a:fld>
            <a:endParaRPr lang="en-US"/>
          </a:p>
        </p:txBody>
      </p:sp>
    </p:spTree>
    <p:extLst>
      <p:ext uri="{BB962C8B-B14F-4D97-AF65-F5344CB8AC3E}">
        <p14:creationId xmlns:p14="http://schemas.microsoft.com/office/powerpoint/2010/main" val="159476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93813" y="2057400"/>
            <a:ext cx="8458201" cy="2666999"/>
          </a:xfrm>
        </p:spPr>
        <p:txBody>
          <a:bodyPr anchor="b">
            <a:normAutofit/>
          </a:bodyPr>
          <a:lstStyle>
            <a:lvl1pPr algn="l">
              <a:defRPr sz="4800" b="0" i="0" cap="none" baseline="0"/>
            </a:lvl1pPr>
          </a:lstStyle>
          <a:p>
            <a:r>
              <a:rPr lang="en-US"/>
              <a:t>Click to edit Master title style</a:t>
            </a:r>
            <a:endParaRPr/>
          </a:p>
        </p:txBody>
      </p:sp>
      <p:sp>
        <p:nvSpPr>
          <p:cNvPr id="3" name="Text Placeholder 2"/>
          <p:cNvSpPr>
            <a:spLocks noGrp="1"/>
          </p:cNvSpPr>
          <p:nvPr>
            <p:ph type="body" idx="1"/>
          </p:nvPr>
        </p:nvSpPr>
        <p:spPr>
          <a:xfrm>
            <a:off x="1293813" y="4876800"/>
            <a:ext cx="8458201" cy="1143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sz="1100"/>
            </a:lvl1pPr>
          </a:lstStyle>
          <a:p>
            <a:fld id="{3CD9712D-992A-4AB1-A5C2-575F75921AA2}" type="datetimeFigureOut">
              <a:rPr lang="en-US" smtClean="0"/>
              <a:pPr/>
              <a:t>10/7/2024</a:t>
            </a:fld>
            <a:endParaRPr lang="en-US"/>
          </a:p>
        </p:txBody>
      </p:sp>
      <p:sp>
        <p:nvSpPr>
          <p:cNvPr id="5" name="Footer Placeholder 4"/>
          <p:cNvSpPr>
            <a:spLocks noGrp="1"/>
          </p:cNvSpPr>
          <p:nvPr>
            <p:ph type="ftr" sz="quarter" idx="11"/>
          </p:nvPr>
        </p:nvSpPr>
        <p:spPr/>
        <p:txBody>
          <a:bodyPr/>
          <a:lstStyle>
            <a:lvl1pPr>
              <a:defRPr sz="1100"/>
            </a:lvl1pPr>
          </a:lstStyle>
          <a:p>
            <a:endParaRPr lang="en-US"/>
          </a:p>
        </p:txBody>
      </p:sp>
      <p:sp>
        <p:nvSpPr>
          <p:cNvPr id="6" name="Slide Number Placeholder 5"/>
          <p:cNvSpPr>
            <a:spLocks noGrp="1"/>
          </p:cNvSpPr>
          <p:nvPr>
            <p:ph type="sldNum" sz="quarter" idx="12"/>
          </p:nvPr>
        </p:nvSpPr>
        <p:spPr/>
        <p:txBody>
          <a:bodyPr/>
          <a:lstStyle>
            <a:lvl1pPr>
              <a:defRPr sz="1100"/>
            </a:lvl1pPr>
          </a:lstStyle>
          <a:p>
            <a:fld id="{81FEFA0A-2F20-4B60-98C6-5FFDA469AA1C}" type="slidenum">
              <a:rPr lang="en-US" smtClean="0"/>
              <a:pPr/>
              <a:t>‹#›</a:t>
            </a:fld>
            <a:endParaRPr lang="en-US"/>
          </a:p>
        </p:txBody>
      </p:sp>
    </p:spTree>
    <p:extLst>
      <p:ext uri="{BB962C8B-B14F-4D97-AF65-F5344CB8AC3E}">
        <p14:creationId xmlns:p14="http://schemas.microsoft.com/office/powerpoint/2010/main" val="337862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2" y="1676400"/>
            <a:ext cx="4700016" cy="4495800"/>
          </a:xfrm>
        </p:spPr>
        <p:txBody>
          <a:bodyPr>
            <a:normAutofit/>
          </a:bodyPr>
          <a:lstStyle>
            <a:lvl1pPr>
              <a:defRPr sz="2400"/>
            </a:lvl1pPr>
            <a:lvl2pPr>
              <a:defRPr sz="2000"/>
            </a:lvl2pPr>
            <a:lvl3pPr>
              <a:defRPr sz="1800"/>
            </a:lvl3pPr>
            <a:lvl4pPr>
              <a:defRPr sz="1600"/>
            </a:lvl4pPr>
            <a:lvl5pPr>
              <a:defRPr sz="1600"/>
            </a:lvl5pPr>
            <a:lvl6pPr marL="1600200">
              <a:defRPr sz="1600"/>
            </a:lvl6pPr>
            <a:lvl7pPr marL="1874520">
              <a:defRPr sz="1600"/>
            </a:lvl7pPr>
            <a:lvl8pPr marL="2148840">
              <a:defRPr sz="1600"/>
            </a:lvl8pPr>
            <a:lvl9pPr marL="242316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02035" y="1676401"/>
            <a:ext cx="4700016" cy="4495800"/>
          </a:xfrm>
        </p:spPr>
        <p:txBody>
          <a:bodyPr>
            <a:normAutofit/>
          </a:bodyPr>
          <a:lstStyle>
            <a:lvl1pPr>
              <a:defRPr sz="2400"/>
            </a:lvl1pPr>
            <a:lvl2pPr>
              <a:defRPr sz="2000"/>
            </a:lvl2pPr>
            <a:lvl3pPr>
              <a:defRPr sz="1800"/>
            </a:lvl3pPr>
            <a:lvl4pPr>
              <a:defRPr sz="1600"/>
            </a:lvl4pPr>
            <a:lvl5pPr>
              <a:defRPr sz="1600"/>
            </a:lvl5pPr>
            <a:lvl6pPr marL="1600200">
              <a:defRPr sz="1600"/>
            </a:lvl6pPr>
            <a:lvl7pPr marL="1874520">
              <a:defRPr sz="1600"/>
            </a:lvl7pPr>
            <a:lvl8pPr marL="2148840">
              <a:defRPr sz="1600"/>
            </a:lvl8pPr>
            <a:lvl9pPr marL="242316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lvl1pPr>
              <a:defRPr sz="1100"/>
            </a:lvl1pPr>
          </a:lstStyle>
          <a:p>
            <a:fld id="{3CD9712D-992A-4AB1-A5C2-575F75921AA2}" type="datetimeFigureOut">
              <a:rPr lang="en-US" smtClean="0"/>
              <a:pPr/>
              <a:t>10/7/2024</a:t>
            </a:fld>
            <a:endParaRPr lang="en-US" dirty="0"/>
          </a:p>
        </p:txBody>
      </p:sp>
      <p:sp>
        <p:nvSpPr>
          <p:cNvPr id="6" name="Footer Placeholder 5"/>
          <p:cNvSpPr>
            <a:spLocks noGrp="1"/>
          </p:cNvSpPr>
          <p:nvPr>
            <p:ph type="ftr" sz="quarter" idx="11"/>
          </p:nvPr>
        </p:nvSpPr>
        <p:spPr/>
        <p:txBody>
          <a:bodyPr/>
          <a:lstStyle>
            <a:lvl1pPr>
              <a:defRPr sz="1100"/>
            </a:lvl1pPr>
          </a:lstStyle>
          <a:p>
            <a:endParaRPr lang="en-US"/>
          </a:p>
        </p:txBody>
      </p:sp>
      <p:sp>
        <p:nvSpPr>
          <p:cNvPr id="7" name="Slide Number Placeholder 6"/>
          <p:cNvSpPr>
            <a:spLocks noGrp="1"/>
          </p:cNvSpPr>
          <p:nvPr>
            <p:ph type="sldNum" sz="quarter" idx="12"/>
          </p:nvPr>
        </p:nvSpPr>
        <p:spPr/>
        <p:txBody>
          <a:bodyPr/>
          <a:lstStyle>
            <a:lvl1pPr>
              <a:defRPr sz="1100"/>
            </a:lvl1pPr>
          </a:lstStyle>
          <a:p>
            <a:fld id="{81FEFA0A-2F20-4B60-98C6-5FFDA469AA1C}" type="slidenum">
              <a:rPr lang="en-US" smtClean="0"/>
              <a:pPr/>
              <a:t>‹#›</a:t>
            </a:fld>
            <a:endParaRPr lang="en-US"/>
          </a:p>
        </p:txBody>
      </p:sp>
    </p:spTree>
    <p:extLst>
      <p:ext uri="{BB962C8B-B14F-4D97-AF65-F5344CB8AC3E}">
        <p14:creationId xmlns:p14="http://schemas.microsoft.com/office/powerpoint/2010/main" val="310746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93813" y="1676399"/>
            <a:ext cx="4701142" cy="762001"/>
          </a:xfrm>
        </p:spPr>
        <p:txBody>
          <a:bodyPr anchor="ctr">
            <a:noAutofit/>
          </a:bodyP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516457"/>
            <a:ext cx="4701142" cy="3655743"/>
          </a:xfrm>
        </p:spPr>
        <p:txBody>
          <a:bodyPr/>
          <a:lstStyle>
            <a:lvl1pPr>
              <a:defRPr sz="2200"/>
            </a:lvl1pPr>
            <a:lvl2pPr>
              <a:defRPr sz="2000"/>
            </a:lvl2pPr>
            <a:lvl3pPr>
              <a:defRPr sz="1800"/>
            </a:lvl3pPr>
            <a:lvl4pPr>
              <a:defRPr sz="1600"/>
            </a:lvl4pPr>
            <a:lvl5pPr>
              <a:defRPr sz="1600"/>
            </a:lvl5pPr>
            <a:lvl6pPr marL="1600200">
              <a:defRPr sz="1600"/>
            </a:lvl6pPr>
            <a:lvl7pPr marL="1874520">
              <a:defRPr sz="1600"/>
            </a:lvl7pPr>
            <a:lvl8pPr marL="2148840">
              <a:defRPr sz="1600"/>
            </a:lvl8pPr>
            <a:lvl9pPr marL="242316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91754" y="1676399"/>
            <a:ext cx="4703259" cy="762001"/>
          </a:xfrm>
        </p:spPr>
        <p:txBody>
          <a:bodyPr anchor="ctr">
            <a:noAutofit/>
          </a:bodyP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516457"/>
            <a:ext cx="4703259" cy="3655743"/>
          </a:xfrm>
        </p:spPr>
        <p:txBody>
          <a:bodyPr/>
          <a:lstStyle>
            <a:lvl1pPr>
              <a:defRPr sz="2200"/>
            </a:lvl1pPr>
            <a:lvl2pPr>
              <a:defRPr sz="2000"/>
            </a:lvl2pPr>
            <a:lvl3pPr>
              <a:defRPr sz="1800"/>
            </a:lvl3pPr>
            <a:lvl4pPr>
              <a:defRPr sz="1600"/>
            </a:lvl4pPr>
            <a:lvl5pPr>
              <a:defRPr sz="1600"/>
            </a:lvl5pPr>
            <a:lvl6pPr marL="1600200">
              <a:defRPr sz="1600"/>
            </a:lvl6pPr>
            <a:lvl7pPr marL="1874520">
              <a:defRPr sz="1600"/>
            </a:lvl7pPr>
            <a:lvl8pPr marL="2148840">
              <a:defRPr sz="1600"/>
            </a:lvl8pPr>
            <a:lvl9pPr marL="242316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lvl1pPr>
              <a:defRPr sz="1100"/>
            </a:lvl1pPr>
          </a:lstStyle>
          <a:p>
            <a:fld id="{3CD9712D-992A-4AB1-A5C2-575F75921AA2}" type="datetimeFigureOut">
              <a:rPr lang="en-US" smtClean="0"/>
              <a:pPr/>
              <a:t>10/7/2024</a:t>
            </a:fld>
            <a:endParaRPr lang="en-US" dirty="0"/>
          </a:p>
        </p:txBody>
      </p:sp>
      <p:sp>
        <p:nvSpPr>
          <p:cNvPr id="8" name="Footer Placeholder 7"/>
          <p:cNvSpPr>
            <a:spLocks noGrp="1"/>
          </p:cNvSpPr>
          <p:nvPr>
            <p:ph type="ftr" sz="quarter" idx="11"/>
          </p:nvPr>
        </p:nvSpPr>
        <p:spPr/>
        <p:txBody>
          <a:bodyPr/>
          <a:lstStyle>
            <a:lvl1pPr>
              <a:defRPr sz="1100"/>
            </a:lvl1pPr>
          </a:lstStyle>
          <a:p>
            <a:endParaRPr lang="en-US"/>
          </a:p>
        </p:txBody>
      </p:sp>
      <p:sp>
        <p:nvSpPr>
          <p:cNvPr id="9" name="Slide Number Placeholder 8"/>
          <p:cNvSpPr>
            <a:spLocks noGrp="1"/>
          </p:cNvSpPr>
          <p:nvPr>
            <p:ph type="sldNum" sz="quarter" idx="12"/>
          </p:nvPr>
        </p:nvSpPr>
        <p:spPr/>
        <p:txBody>
          <a:bodyPr/>
          <a:lstStyle>
            <a:lvl1pPr>
              <a:defRPr sz="1100"/>
            </a:lvl1pPr>
          </a:lstStyle>
          <a:p>
            <a:fld id="{81FEFA0A-2F20-4B60-98C6-5FFDA469AA1C}" type="slidenum">
              <a:rPr lang="en-US" smtClean="0"/>
              <a:pPr/>
              <a:t>‹#›</a:t>
            </a:fld>
            <a:endParaRPr lang="en-US"/>
          </a:p>
        </p:txBody>
      </p:sp>
    </p:spTree>
    <p:extLst>
      <p:ext uri="{BB962C8B-B14F-4D97-AF65-F5344CB8AC3E}">
        <p14:creationId xmlns:p14="http://schemas.microsoft.com/office/powerpoint/2010/main" val="168855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lvl1pPr>
              <a:defRPr sz="1100"/>
            </a:lvl1pPr>
          </a:lstStyle>
          <a:p>
            <a:fld id="{3CD9712D-992A-4AB1-A5C2-575F75921AA2}" type="datetimeFigureOut">
              <a:rPr lang="en-US" smtClean="0"/>
              <a:pPr/>
              <a:t>10/7/2024</a:t>
            </a:fld>
            <a:endParaRPr lang="en-US" dirty="0"/>
          </a:p>
        </p:txBody>
      </p:sp>
      <p:sp>
        <p:nvSpPr>
          <p:cNvPr id="4" name="Footer Placeholder 3"/>
          <p:cNvSpPr>
            <a:spLocks noGrp="1"/>
          </p:cNvSpPr>
          <p:nvPr>
            <p:ph type="ftr" sz="quarter" idx="11"/>
          </p:nvPr>
        </p:nvSpPr>
        <p:spPr/>
        <p:txBody>
          <a:bodyPr/>
          <a:lstStyle>
            <a:lvl1pPr>
              <a:defRPr sz="1100"/>
            </a:lvl1pPr>
          </a:lstStyle>
          <a:p>
            <a:endParaRPr lang="en-US"/>
          </a:p>
        </p:txBody>
      </p:sp>
      <p:sp>
        <p:nvSpPr>
          <p:cNvPr id="5" name="Slide Number Placeholder 4"/>
          <p:cNvSpPr>
            <a:spLocks noGrp="1"/>
          </p:cNvSpPr>
          <p:nvPr>
            <p:ph type="sldNum" sz="quarter" idx="12"/>
          </p:nvPr>
        </p:nvSpPr>
        <p:spPr/>
        <p:txBody>
          <a:bodyPr/>
          <a:lstStyle>
            <a:lvl1pPr>
              <a:defRPr sz="1100"/>
            </a:lvl1pPr>
          </a:lstStyle>
          <a:p>
            <a:fld id="{81FEFA0A-2F20-4B60-98C6-5FFDA469AA1C}" type="slidenum">
              <a:rPr lang="en-US" smtClean="0"/>
              <a:pPr/>
              <a:t>‹#›</a:t>
            </a:fld>
            <a:endParaRPr lang="en-US"/>
          </a:p>
        </p:txBody>
      </p:sp>
    </p:spTree>
    <p:extLst>
      <p:ext uri="{BB962C8B-B14F-4D97-AF65-F5344CB8AC3E}">
        <p14:creationId xmlns:p14="http://schemas.microsoft.com/office/powerpoint/2010/main" val="326159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sz="1100"/>
            </a:lvl1pPr>
          </a:lstStyle>
          <a:p>
            <a:fld id="{3CD9712D-992A-4AB1-A5C2-575F75921AA2}" type="datetimeFigureOut">
              <a:rPr lang="en-US" smtClean="0"/>
              <a:pPr/>
              <a:t>10/7/2024</a:t>
            </a:fld>
            <a:endParaRPr lang="en-US" dirty="0"/>
          </a:p>
        </p:txBody>
      </p:sp>
      <p:sp>
        <p:nvSpPr>
          <p:cNvPr id="3" name="Footer Placeholder 2"/>
          <p:cNvSpPr>
            <a:spLocks noGrp="1"/>
          </p:cNvSpPr>
          <p:nvPr>
            <p:ph type="ftr" sz="quarter" idx="11"/>
          </p:nvPr>
        </p:nvSpPr>
        <p:spPr/>
        <p:txBody>
          <a:bodyPr/>
          <a:lstStyle>
            <a:lvl1pPr>
              <a:defRPr sz="1100"/>
            </a:lvl1pPr>
          </a:lstStyle>
          <a:p>
            <a:endParaRPr lang="en-US"/>
          </a:p>
        </p:txBody>
      </p:sp>
      <p:sp>
        <p:nvSpPr>
          <p:cNvPr id="4" name="Slide Number Placeholder 3"/>
          <p:cNvSpPr>
            <a:spLocks noGrp="1"/>
          </p:cNvSpPr>
          <p:nvPr>
            <p:ph type="sldNum" sz="quarter" idx="12"/>
          </p:nvPr>
        </p:nvSpPr>
        <p:spPr/>
        <p:txBody>
          <a:bodyPr/>
          <a:lstStyle>
            <a:lvl1pPr>
              <a:defRPr sz="1100"/>
            </a:lvl1pPr>
          </a:lstStyle>
          <a:p>
            <a:fld id="{81FEFA0A-2F20-4B60-98C6-5FFDA469AA1C}" type="slidenum">
              <a:rPr lang="en-US" smtClean="0"/>
              <a:pPr/>
              <a:t>‹#›</a:t>
            </a:fld>
            <a:endParaRPr lang="en-US"/>
          </a:p>
        </p:txBody>
      </p:sp>
    </p:spTree>
    <p:extLst>
      <p:ext uri="{BB962C8B-B14F-4D97-AF65-F5344CB8AC3E}">
        <p14:creationId xmlns:p14="http://schemas.microsoft.com/office/powerpoint/2010/main" val="74339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0811" y="1676400"/>
            <a:ext cx="3810000" cy="2438400"/>
          </a:xfrm>
        </p:spPr>
        <p:txBody>
          <a:bodyPr anchor="b">
            <a:normAutofit/>
          </a:bodyPr>
          <a:lstStyle>
            <a:lvl1pPr algn="l">
              <a:defRPr sz="3200" b="0"/>
            </a:lvl1pPr>
          </a:lstStyle>
          <a:p>
            <a:r>
              <a:rPr lang="en-US"/>
              <a:t>Click to edit Master title style</a:t>
            </a:r>
            <a:endParaRPr dirty="0"/>
          </a:p>
        </p:txBody>
      </p:sp>
      <p:sp>
        <p:nvSpPr>
          <p:cNvPr id="3" name="Content Placeholder 2"/>
          <p:cNvSpPr>
            <a:spLocks noGrp="1"/>
          </p:cNvSpPr>
          <p:nvPr>
            <p:ph idx="1"/>
          </p:nvPr>
        </p:nvSpPr>
        <p:spPr>
          <a:xfrm>
            <a:off x="1293813" y="685800"/>
            <a:ext cx="61722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770811" y="4191000"/>
            <a:ext cx="3810000" cy="15240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sz="1100"/>
            </a:lvl1pPr>
          </a:lstStyle>
          <a:p>
            <a:fld id="{3CD9712D-992A-4AB1-A5C2-575F75921AA2}" type="datetimeFigureOut">
              <a:rPr lang="en-US" smtClean="0"/>
              <a:pPr/>
              <a:t>10/7/2024</a:t>
            </a:fld>
            <a:endParaRPr lang="en-US"/>
          </a:p>
        </p:txBody>
      </p:sp>
      <p:sp>
        <p:nvSpPr>
          <p:cNvPr id="6" name="Footer Placeholder 5"/>
          <p:cNvSpPr>
            <a:spLocks noGrp="1"/>
          </p:cNvSpPr>
          <p:nvPr>
            <p:ph type="ftr" sz="quarter" idx="11"/>
          </p:nvPr>
        </p:nvSpPr>
        <p:spPr/>
        <p:txBody>
          <a:bodyPr/>
          <a:lstStyle>
            <a:lvl1pPr>
              <a:defRPr sz="1100"/>
            </a:lvl1pPr>
          </a:lstStyle>
          <a:p>
            <a:endParaRPr lang="en-US"/>
          </a:p>
        </p:txBody>
      </p:sp>
      <p:sp>
        <p:nvSpPr>
          <p:cNvPr id="7" name="Slide Number Placeholder 6"/>
          <p:cNvSpPr>
            <a:spLocks noGrp="1"/>
          </p:cNvSpPr>
          <p:nvPr>
            <p:ph type="sldNum" sz="quarter" idx="12"/>
          </p:nvPr>
        </p:nvSpPr>
        <p:spPr/>
        <p:txBody>
          <a:bodyPr/>
          <a:lstStyle>
            <a:lvl1pPr>
              <a:defRPr sz="1100"/>
            </a:lvl1pPr>
          </a:lstStyle>
          <a:p>
            <a:fld id="{81FEFA0A-2F20-4B60-98C6-5FFDA469AA1C}" type="slidenum">
              <a:rPr lang="en-US" smtClean="0"/>
              <a:pPr/>
              <a:t>‹#›</a:t>
            </a:fld>
            <a:endParaRPr lang="en-US"/>
          </a:p>
        </p:txBody>
      </p:sp>
    </p:spTree>
    <p:extLst>
      <p:ext uri="{BB962C8B-B14F-4D97-AF65-F5344CB8AC3E}">
        <p14:creationId xmlns:p14="http://schemas.microsoft.com/office/powerpoint/2010/main" val="82885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0812" y="1676400"/>
            <a:ext cx="3810000" cy="2438400"/>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522412" y="0"/>
            <a:ext cx="5943601" cy="6858000"/>
          </a:xfrm>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770812" y="4191000"/>
            <a:ext cx="3810000" cy="15240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3949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836614" y="0"/>
            <a:ext cx="11352212" cy="6858000"/>
          </a:xfrm>
          <a:prstGeom prst="rect">
            <a:avLst/>
          </a:prstGeom>
          <a:gradFill>
            <a:gsLst>
              <a:gs pos="0">
                <a:schemeClr val="bg1">
                  <a:alpha val="6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293813" y="381000"/>
            <a:ext cx="9601200" cy="11430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293813" y="1676400"/>
            <a:ext cx="9601200" cy="4495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71781" y="6356351"/>
            <a:ext cx="2844059" cy="365125"/>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fld id="{3CD9712D-992A-4AB1-A5C2-575F75921AA2}" type="datetimeFigureOut">
              <a:rPr lang="en-US" smtClean="0"/>
              <a:pPr/>
              <a:t>10/7/2024</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100">
                <a:solidFill>
                  <a:schemeClr val="tx1">
                    <a:lumMod val="90000"/>
                    <a:lumOff val="10000"/>
                  </a:schemeClr>
                </a:solidFill>
              </a:defRPr>
            </a:lvl1pPr>
          </a:lstStyle>
          <a:p>
            <a:endParaRPr lang="en-US"/>
          </a:p>
        </p:txBody>
      </p:sp>
      <p:sp>
        <p:nvSpPr>
          <p:cNvPr id="6" name="Slide Number Placeholder 5"/>
          <p:cNvSpPr>
            <a:spLocks noGrp="1"/>
          </p:cNvSpPr>
          <p:nvPr>
            <p:ph type="sldNum" sz="quarter" idx="4"/>
          </p:nvPr>
        </p:nvSpPr>
        <p:spPr>
          <a:xfrm>
            <a:off x="8051225" y="6356351"/>
            <a:ext cx="2844059" cy="365125"/>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81FEFA0A-2F20-4B60-98C6-5FFDA469AA1C}" type="slidenum">
              <a:rPr lang="en-US" smtClean="0"/>
              <a:pPr/>
              <a:t>‹#›</a:t>
            </a:fld>
            <a:endParaRPr lang="en-US"/>
          </a:p>
        </p:txBody>
      </p:sp>
    </p:spTree>
    <p:extLst>
      <p:ext uri="{BB962C8B-B14F-4D97-AF65-F5344CB8AC3E}">
        <p14:creationId xmlns:p14="http://schemas.microsoft.com/office/powerpoint/2010/main" val="3528721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3838" indent="-228600" algn="l" defTabSz="914400" rtl="0" eaLnBrk="1" latinLnBrk="0" hangingPunct="1">
        <a:lnSpc>
          <a:spcPct val="90000"/>
        </a:lnSpc>
        <a:spcBef>
          <a:spcPts val="1600"/>
        </a:spcBef>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5pPr>
      <a:lvl6pPr marL="1600200" indent="-228600" algn="l" defTabSz="914400" rtl="0" eaLnBrk="1" latinLnBrk="0" hangingPunct="1">
        <a:spcBef>
          <a:spcPts val="600"/>
        </a:spcBef>
        <a:buFont typeface="Euphemia"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Font typeface="Euphemia" pitchFamily="34" charset="0"/>
        <a:buChar char="–"/>
        <a:defRPr sz="1600" kern="1200">
          <a:solidFill>
            <a:schemeClr val="tx1"/>
          </a:solidFill>
          <a:latin typeface="+mn-lt"/>
          <a:ea typeface="+mn-ea"/>
          <a:cs typeface="+mn-cs"/>
        </a:defRPr>
      </a:lvl7pPr>
      <a:lvl8pPr marL="2148840" indent="-228600" algn="l" defTabSz="914400" rtl="0" eaLnBrk="1" latinLnBrk="0" hangingPunct="1">
        <a:spcBef>
          <a:spcPts val="600"/>
        </a:spcBef>
        <a:buFont typeface="Euphemia" pitchFamily="34" charset="0"/>
        <a:buChar char="–"/>
        <a:defRPr sz="1600" kern="1200">
          <a:solidFill>
            <a:schemeClr val="tx1"/>
          </a:solidFill>
          <a:latin typeface="+mn-lt"/>
          <a:ea typeface="+mn-ea"/>
          <a:cs typeface="+mn-cs"/>
        </a:defRPr>
      </a:lvl8pPr>
      <a:lvl9pPr marL="2423160" indent="-228600" algn="l" defTabSz="914400" rtl="0" eaLnBrk="1" latinLnBrk="0" hangingPunct="1">
        <a:spcBef>
          <a:spcPts val="600"/>
        </a:spcBef>
        <a:buFont typeface="Euphemia"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1804" y="476672"/>
            <a:ext cx="9130210" cy="1728192"/>
          </a:xfrm>
        </p:spPr>
        <p:txBody>
          <a:bodyPr>
            <a:normAutofit/>
          </a:bodyPr>
          <a:lstStyle/>
          <a:p>
            <a:r>
              <a:rPr lang="en-IN" sz="5000" b="1" dirty="0">
                <a:latin typeface="Times New Roman" panose="02020603050405020304" pitchFamily="18" charset="0"/>
                <a:cs typeface="Times New Roman" panose="02020603050405020304" pitchFamily="18" charset="0"/>
              </a:rPr>
              <a:t>BANKRUPTCY PREVENTION</a:t>
            </a:r>
            <a:br>
              <a:rPr lang="en-IN" sz="5000" b="1" dirty="0">
                <a:latin typeface="Times New Roman" panose="02020603050405020304" pitchFamily="18" charset="0"/>
                <a:cs typeface="Times New Roman" panose="02020603050405020304" pitchFamily="18" charset="0"/>
              </a:rPr>
            </a:br>
            <a:r>
              <a:rPr lang="en-IN" sz="5000" b="1" dirty="0">
                <a:latin typeface="Times New Roman" panose="02020603050405020304" pitchFamily="18" charset="0"/>
                <a:cs typeface="Times New Roman" panose="02020603050405020304" pitchFamily="18" charset="0"/>
              </a:rPr>
              <a:t> GROUP NO : 2</a:t>
            </a:r>
            <a:endParaRPr lang="en-US" sz="50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61764" y="2564904"/>
            <a:ext cx="5256584" cy="3672408"/>
          </a:xfrm>
        </p:spPr>
        <p:txBody>
          <a:bodyPr/>
          <a:lstStyle/>
          <a:p>
            <a:r>
              <a:rPr lang="en-IN" sz="2400" b="1" dirty="0"/>
              <a:t>GROUP MEMBERS</a:t>
            </a:r>
            <a:r>
              <a:rPr lang="en-US" sz="2400" b="1" dirty="0"/>
              <a:t> :</a:t>
            </a:r>
          </a:p>
          <a:p>
            <a:pPr marL="342900" indent="-342900">
              <a:buClr>
                <a:srgbClr val="7030A0"/>
              </a:buClr>
              <a:buFont typeface="Wingdings" panose="05000000000000000000" pitchFamily="2" charset="2"/>
              <a:buChar char="Ø"/>
            </a:pPr>
            <a:r>
              <a:rPr lang="en-US" dirty="0" err="1"/>
              <a:t>Byrebanda</a:t>
            </a:r>
            <a:r>
              <a:rPr lang="en-US" dirty="0"/>
              <a:t> </a:t>
            </a:r>
            <a:r>
              <a:rPr lang="en-US" dirty="0" err="1"/>
              <a:t>Gireesh</a:t>
            </a:r>
            <a:endParaRPr lang="en-US" b="1" dirty="0"/>
          </a:p>
          <a:p>
            <a:pPr marL="342900" indent="-342900">
              <a:buClr>
                <a:srgbClr val="7030A0"/>
              </a:buClr>
              <a:buFont typeface="Wingdings" panose="05000000000000000000" pitchFamily="2" charset="2"/>
              <a:buChar char="Ø"/>
            </a:pPr>
            <a:r>
              <a:rPr lang="en-US" dirty="0" err="1"/>
              <a:t>Garnimitta</a:t>
            </a:r>
            <a:r>
              <a:rPr lang="en-US" dirty="0"/>
              <a:t> </a:t>
            </a:r>
            <a:r>
              <a:rPr lang="en-US" dirty="0" err="1"/>
              <a:t>Venkateswarlu</a:t>
            </a:r>
            <a:endParaRPr lang="en-US" b="1" dirty="0"/>
          </a:p>
          <a:p>
            <a:pPr marL="342900" indent="-342900">
              <a:buClr>
                <a:srgbClr val="7030A0"/>
              </a:buClr>
              <a:buFont typeface="Wingdings" panose="05000000000000000000" pitchFamily="2" charset="2"/>
              <a:buChar char="Ø"/>
            </a:pPr>
            <a:r>
              <a:rPr lang="en-US" dirty="0" err="1"/>
              <a:t>Baruri</a:t>
            </a:r>
            <a:r>
              <a:rPr lang="en-US" dirty="0"/>
              <a:t> Manoj Nikhil Vishnu Teja</a:t>
            </a:r>
            <a:endParaRPr lang="en-US" b="1" dirty="0"/>
          </a:p>
          <a:p>
            <a:pPr marL="342900" indent="-342900">
              <a:buClr>
                <a:srgbClr val="7030A0"/>
              </a:buClr>
              <a:buFont typeface="Wingdings" panose="05000000000000000000" pitchFamily="2" charset="2"/>
              <a:buChar char="Ø"/>
            </a:pPr>
            <a:r>
              <a:rPr lang="en-US" dirty="0" err="1"/>
              <a:t>Tanguturi</a:t>
            </a:r>
            <a:r>
              <a:rPr lang="en-US" dirty="0"/>
              <a:t> Sai Pravallika</a:t>
            </a:r>
            <a:endParaRPr lang="en-US" b="1" dirty="0"/>
          </a:p>
          <a:p>
            <a:pPr marL="342900" indent="-342900">
              <a:buClr>
                <a:srgbClr val="7030A0"/>
              </a:buClr>
              <a:buFont typeface="Wingdings" panose="05000000000000000000" pitchFamily="2" charset="2"/>
              <a:buChar char="Ø"/>
            </a:pPr>
            <a:r>
              <a:rPr lang="en-US" dirty="0"/>
              <a:t>Bhargavi </a:t>
            </a:r>
            <a:r>
              <a:rPr lang="en-US" dirty="0" err="1"/>
              <a:t>Rageeru</a:t>
            </a:r>
            <a:endParaRPr lang="en-US" b="1" dirty="0"/>
          </a:p>
          <a:p>
            <a:pPr marL="342900" indent="-342900">
              <a:buClr>
                <a:srgbClr val="7030A0"/>
              </a:buClr>
              <a:buFont typeface="Wingdings" panose="05000000000000000000" pitchFamily="2" charset="2"/>
              <a:buChar char="Ø"/>
            </a:pPr>
            <a:r>
              <a:rPr lang="en-US" dirty="0"/>
              <a:t>Varun </a:t>
            </a:r>
            <a:r>
              <a:rPr lang="en-US" dirty="0" err="1"/>
              <a:t>Ramavtar</a:t>
            </a:r>
            <a:r>
              <a:rPr lang="en-US" dirty="0"/>
              <a:t> Pareek</a:t>
            </a:r>
            <a:endParaRPr lang="en-US" b="1" dirty="0"/>
          </a:p>
          <a:p>
            <a:pPr marL="342900" indent="-342900">
              <a:buClr>
                <a:srgbClr val="7030A0"/>
              </a:buClr>
              <a:buFont typeface="Wingdings" panose="05000000000000000000" pitchFamily="2" charset="2"/>
              <a:buChar char="Ø"/>
            </a:pPr>
            <a:r>
              <a:rPr lang="en-US" dirty="0"/>
              <a:t>Shital Manik Chavan</a:t>
            </a:r>
          </a:p>
        </p:txBody>
      </p:sp>
      <p:pic>
        <p:nvPicPr>
          <p:cNvPr id="4" name="Google Shape;296;p1">
            <a:extLst>
              <a:ext uri="{FF2B5EF4-FFF2-40B4-BE49-F238E27FC236}">
                <a16:creationId xmlns:a16="http://schemas.microsoft.com/office/drawing/2014/main" id="{D93DD1E3-E667-7D99-7F4B-48D15D11C0E0}"/>
              </a:ext>
            </a:extLst>
          </p:cNvPr>
          <p:cNvPicPr preferRelativeResize="0"/>
          <p:nvPr/>
        </p:nvPicPr>
        <p:blipFill rotWithShape="1">
          <a:blip r:embed="rId2">
            <a:alphaModFix/>
          </a:blip>
          <a:srcRect/>
          <a:stretch/>
        </p:blipFill>
        <p:spPr>
          <a:xfrm>
            <a:off x="6947385" y="2726766"/>
            <a:ext cx="4835659" cy="3222514"/>
          </a:xfrm>
          <a:prstGeom prst="roundRect">
            <a:avLst>
              <a:gd name="adj" fmla="val 8594"/>
            </a:avLst>
          </a:prstGeom>
          <a:solidFill>
            <a:srgbClr val="ECECEC"/>
          </a:solidFill>
          <a:ln>
            <a:noFill/>
          </a:ln>
          <a:effectLst>
            <a:reflection stA="38000" endPos="28000" dist="5000" dir="5400000" sy="-100000" algn="bl" rotWithShape="0"/>
          </a:effectLst>
        </p:spPr>
      </p:pic>
    </p:spTree>
    <p:extLst>
      <p:ext uri="{BB962C8B-B14F-4D97-AF65-F5344CB8AC3E}">
        <p14:creationId xmlns:p14="http://schemas.microsoft.com/office/powerpoint/2010/main" val="319817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1804" y="-99392"/>
            <a:ext cx="10657184" cy="700105"/>
          </a:xfrm>
        </p:spPr>
        <p:txBody>
          <a:bodyPr>
            <a:noAutofit/>
          </a:bodyPr>
          <a:lstStyle/>
          <a:p>
            <a:pPr marL="342900" marR="0" lvl="0" indent="-342900" algn="l" rtl="0">
              <a:lnSpc>
                <a:spcPct val="100000"/>
              </a:lnSpc>
              <a:spcBef>
                <a:spcPts val="0"/>
              </a:spcBef>
              <a:spcAft>
                <a:spcPts val="0"/>
              </a:spcAft>
              <a:buClr>
                <a:srgbClr val="7030A0"/>
              </a:buClr>
              <a:buSzPts val="3600"/>
              <a:buFont typeface="Wingdings" panose="05000000000000000000" pitchFamily="2" charset="2"/>
              <a:buChar char="Ø"/>
            </a:pPr>
            <a:r>
              <a:rPr lang="en-IN" sz="3000" b="1" i="0" u="none" strike="noStrike" cap="none" dirty="0">
                <a:solidFill>
                  <a:schemeClr val="accent6">
                    <a:lumMod val="75000"/>
                  </a:schemeClr>
                </a:solidFill>
                <a:latin typeface="Arial"/>
                <a:ea typeface="Arial"/>
                <a:cs typeface="Arial"/>
                <a:sym typeface="Arial"/>
              </a:rPr>
              <a:t>HISTOGRAM FOR WHOLE DATA SET</a:t>
            </a:r>
          </a:p>
        </p:txBody>
      </p:sp>
      <p:pic>
        <p:nvPicPr>
          <p:cNvPr id="4" name="Picture 3">
            <a:extLst>
              <a:ext uri="{FF2B5EF4-FFF2-40B4-BE49-F238E27FC236}">
                <a16:creationId xmlns:a16="http://schemas.microsoft.com/office/drawing/2014/main" id="{E54283B5-1384-0F62-3FBD-560845176CBE}"/>
              </a:ext>
            </a:extLst>
          </p:cNvPr>
          <p:cNvPicPr>
            <a:picLocks noChangeAspect="1"/>
          </p:cNvPicPr>
          <p:nvPr/>
        </p:nvPicPr>
        <p:blipFill>
          <a:blip r:embed="rId2"/>
          <a:stretch>
            <a:fillRect/>
          </a:stretch>
        </p:blipFill>
        <p:spPr>
          <a:xfrm>
            <a:off x="117748" y="1484784"/>
            <a:ext cx="3017782" cy="2149026"/>
          </a:xfrm>
          <a:prstGeom prst="rect">
            <a:avLst/>
          </a:prstGeom>
        </p:spPr>
      </p:pic>
      <p:pic>
        <p:nvPicPr>
          <p:cNvPr id="7" name="Picture 6">
            <a:extLst>
              <a:ext uri="{FF2B5EF4-FFF2-40B4-BE49-F238E27FC236}">
                <a16:creationId xmlns:a16="http://schemas.microsoft.com/office/drawing/2014/main" id="{239B347F-E52A-B408-7FC9-592C40E5D135}"/>
              </a:ext>
            </a:extLst>
          </p:cNvPr>
          <p:cNvPicPr>
            <a:picLocks noChangeAspect="1"/>
          </p:cNvPicPr>
          <p:nvPr/>
        </p:nvPicPr>
        <p:blipFill>
          <a:blip r:embed="rId3"/>
          <a:stretch>
            <a:fillRect/>
          </a:stretch>
        </p:blipFill>
        <p:spPr>
          <a:xfrm>
            <a:off x="3286100" y="1462093"/>
            <a:ext cx="2956816" cy="2110923"/>
          </a:xfrm>
          <a:prstGeom prst="rect">
            <a:avLst/>
          </a:prstGeom>
        </p:spPr>
      </p:pic>
      <p:pic>
        <p:nvPicPr>
          <p:cNvPr id="9" name="Picture 8">
            <a:extLst>
              <a:ext uri="{FF2B5EF4-FFF2-40B4-BE49-F238E27FC236}">
                <a16:creationId xmlns:a16="http://schemas.microsoft.com/office/drawing/2014/main" id="{C60AC245-BAA0-7BB1-A255-65E70CB89285}"/>
              </a:ext>
            </a:extLst>
          </p:cNvPr>
          <p:cNvPicPr>
            <a:picLocks noChangeAspect="1"/>
          </p:cNvPicPr>
          <p:nvPr/>
        </p:nvPicPr>
        <p:blipFill>
          <a:blip r:embed="rId4"/>
          <a:stretch>
            <a:fillRect/>
          </a:stretch>
        </p:blipFill>
        <p:spPr>
          <a:xfrm>
            <a:off x="6310436" y="1484784"/>
            <a:ext cx="2742860" cy="2110923"/>
          </a:xfrm>
          <a:prstGeom prst="rect">
            <a:avLst/>
          </a:prstGeom>
        </p:spPr>
      </p:pic>
      <p:pic>
        <p:nvPicPr>
          <p:cNvPr id="11" name="Picture 10">
            <a:extLst>
              <a:ext uri="{FF2B5EF4-FFF2-40B4-BE49-F238E27FC236}">
                <a16:creationId xmlns:a16="http://schemas.microsoft.com/office/drawing/2014/main" id="{DB1F9BE7-8808-AC4C-17F9-284DA53A5FA6}"/>
              </a:ext>
            </a:extLst>
          </p:cNvPr>
          <p:cNvPicPr>
            <a:picLocks noChangeAspect="1"/>
          </p:cNvPicPr>
          <p:nvPr/>
        </p:nvPicPr>
        <p:blipFill>
          <a:blip r:embed="rId5"/>
          <a:stretch>
            <a:fillRect/>
          </a:stretch>
        </p:blipFill>
        <p:spPr>
          <a:xfrm>
            <a:off x="9118748" y="1484784"/>
            <a:ext cx="3048264" cy="2065199"/>
          </a:xfrm>
          <a:prstGeom prst="rect">
            <a:avLst/>
          </a:prstGeom>
        </p:spPr>
      </p:pic>
      <p:pic>
        <p:nvPicPr>
          <p:cNvPr id="13" name="Picture 12">
            <a:extLst>
              <a:ext uri="{FF2B5EF4-FFF2-40B4-BE49-F238E27FC236}">
                <a16:creationId xmlns:a16="http://schemas.microsoft.com/office/drawing/2014/main" id="{7EF270C9-4382-9774-CC96-38EB3543E553}"/>
              </a:ext>
            </a:extLst>
          </p:cNvPr>
          <p:cNvPicPr>
            <a:picLocks noChangeAspect="1"/>
          </p:cNvPicPr>
          <p:nvPr/>
        </p:nvPicPr>
        <p:blipFill>
          <a:blip r:embed="rId6"/>
          <a:stretch>
            <a:fillRect/>
          </a:stretch>
        </p:blipFill>
        <p:spPr>
          <a:xfrm>
            <a:off x="909836" y="3815495"/>
            <a:ext cx="3033023" cy="2133785"/>
          </a:xfrm>
          <a:prstGeom prst="rect">
            <a:avLst/>
          </a:prstGeom>
        </p:spPr>
      </p:pic>
      <p:pic>
        <p:nvPicPr>
          <p:cNvPr id="15" name="Picture 14">
            <a:extLst>
              <a:ext uri="{FF2B5EF4-FFF2-40B4-BE49-F238E27FC236}">
                <a16:creationId xmlns:a16="http://schemas.microsoft.com/office/drawing/2014/main" id="{FF3E6D74-E46B-C832-C0CA-FD8C49051131}"/>
              </a:ext>
            </a:extLst>
          </p:cNvPr>
          <p:cNvPicPr>
            <a:picLocks noChangeAspect="1"/>
          </p:cNvPicPr>
          <p:nvPr/>
        </p:nvPicPr>
        <p:blipFill>
          <a:blip r:embed="rId7"/>
          <a:stretch>
            <a:fillRect/>
          </a:stretch>
        </p:blipFill>
        <p:spPr>
          <a:xfrm>
            <a:off x="4798268" y="3830736"/>
            <a:ext cx="2987299" cy="2118544"/>
          </a:xfrm>
          <a:prstGeom prst="rect">
            <a:avLst/>
          </a:prstGeom>
        </p:spPr>
      </p:pic>
      <p:pic>
        <p:nvPicPr>
          <p:cNvPr id="17" name="Picture 16">
            <a:extLst>
              <a:ext uri="{FF2B5EF4-FFF2-40B4-BE49-F238E27FC236}">
                <a16:creationId xmlns:a16="http://schemas.microsoft.com/office/drawing/2014/main" id="{9B8630D7-08B7-9F13-B43D-DD2A4AD2D805}"/>
              </a:ext>
            </a:extLst>
          </p:cNvPr>
          <p:cNvPicPr>
            <a:picLocks noChangeAspect="1"/>
          </p:cNvPicPr>
          <p:nvPr/>
        </p:nvPicPr>
        <p:blipFill>
          <a:blip r:embed="rId8"/>
          <a:stretch>
            <a:fillRect/>
          </a:stretch>
        </p:blipFill>
        <p:spPr>
          <a:xfrm>
            <a:off x="8686700" y="3906943"/>
            <a:ext cx="3101609" cy="2042337"/>
          </a:xfrm>
          <a:prstGeom prst="rect">
            <a:avLst/>
          </a:prstGeom>
        </p:spPr>
      </p:pic>
    </p:spTree>
    <p:extLst>
      <p:ext uri="{BB962C8B-B14F-4D97-AF65-F5344CB8AC3E}">
        <p14:creationId xmlns:p14="http://schemas.microsoft.com/office/powerpoint/2010/main" val="120308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1804" y="-99392"/>
            <a:ext cx="10657184" cy="700105"/>
          </a:xfrm>
        </p:spPr>
        <p:txBody>
          <a:bodyPr>
            <a:noAutofit/>
          </a:bodyPr>
          <a:lstStyle/>
          <a:p>
            <a:pPr marL="342900" marR="0" lvl="0" indent="-342900" algn="l" rtl="0">
              <a:lnSpc>
                <a:spcPct val="100000"/>
              </a:lnSpc>
              <a:spcBef>
                <a:spcPts val="0"/>
              </a:spcBef>
              <a:spcAft>
                <a:spcPts val="0"/>
              </a:spcAft>
              <a:buClr>
                <a:srgbClr val="7030A0"/>
              </a:buClr>
              <a:buSzPts val="3600"/>
              <a:buFont typeface="Wingdings" panose="05000000000000000000" pitchFamily="2" charset="2"/>
              <a:buChar char="Ø"/>
            </a:pPr>
            <a:r>
              <a:rPr lang="en-IN" sz="3000" b="1" i="0" u="none" strike="noStrike" cap="none" dirty="0">
                <a:solidFill>
                  <a:schemeClr val="accent6">
                    <a:lumMod val="75000"/>
                  </a:schemeClr>
                </a:solidFill>
                <a:latin typeface="Arial"/>
                <a:ea typeface="Arial"/>
                <a:cs typeface="Arial"/>
                <a:sym typeface="Arial"/>
              </a:rPr>
              <a:t>PAIRPLOT FOR WHOLE DATA SET</a:t>
            </a:r>
          </a:p>
        </p:txBody>
      </p:sp>
      <p:pic>
        <p:nvPicPr>
          <p:cNvPr id="5" name="Picture 4">
            <a:extLst>
              <a:ext uri="{FF2B5EF4-FFF2-40B4-BE49-F238E27FC236}">
                <a16:creationId xmlns:a16="http://schemas.microsoft.com/office/drawing/2014/main" id="{DB781A0F-8C27-0216-A7A3-8EDA09FD8759}"/>
              </a:ext>
            </a:extLst>
          </p:cNvPr>
          <p:cNvPicPr>
            <a:picLocks noChangeAspect="1"/>
          </p:cNvPicPr>
          <p:nvPr/>
        </p:nvPicPr>
        <p:blipFill>
          <a:blip r:embed="rId2"/>
          <a:stretch>
            <a:fillRect/>
          </a:stretch>
        </p:blipFill>
        <p:spPr>
          <a:xfrm>
            <a:off x="733278" y="836712"/>
            <a:ext cx="10722269" cy="3528392"/>
          </a:xfrm>
          <a:prstGeom prst="rect">
            <a:avLst/>
          </a:prstGeom>
        </p:spPr>
      </p:pic>
      <p:pic>
        <p:nvPicPr>
          <p:cNvPr id="8" name="Picture 7">
            <a:extLst>
              <a:ext uri="{FF2B5EF4-FFF2-40B4-BE49-F238E27FC236}">
                <a16:creationId xmlns:a16="http://schemas.microsoft.com/office/drawing/2014/main" id="{E1228D99-2F51-7B08-6CF9-4381A3D19F91}"/>
              </a:ext>
            </a:extLst>
          </p:cNvPr>
          <p:cNvPicPr>
            <a:picLocks noChangeAspect="1"/>
          </p:cNvPicPr>
          <p:nvPr/>
        </p:nvPicPr>
        <p:blipFill>
          <a:blip r:embed="rId3"/>
          <a:stretch>
            <a:fillRect/>
          </a:stretch>
        </p:blipFill>
        <p:spPr>
          <a:xfrm>
            <a:off x="733278" y="4365103"/>
            <a:ext cx="10722269" cy="1978799"/>
          </a:xfrm>
          <a:prstGeom prst="rect">
            <a:avLst/>
          </a:prstGeom>
        </p:spPr>
      </p:pic>
    </p:spTree>
    <p:extLst>
      <p:ext uri="{BB962C8B-B14F-4D97-AF65-F5344CB8AC3E}">
        <p14:creationId xmlns:p14="http://schemas.microsoft.com/office/powerpoint/2010/main" val="425719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1804" y="-99392"/>
            <a:ext cx="10657184" cy="700105"/>
          </a:xfrm>
        </p:spPr>
        <p:txBody>
          <a:bodyPr>
            <a:noAutofit/>
          </a:bodyPr>
          <a:lstStyle/>
          <a:p>
            <a:pPr marL="342900" marR="0" lvl="0" indent="-342900" algn="l" rtl="0">
              <a:lnSpc>
                <a:spcPct val="100000"/>
              </a:lnSpc>
              <a:spcBef>
                <a:spcPts val="0"/>
              </a:spcBef>
              <a:spcAft>
                <a:spcPts val="0"/>
              </a:spcAft>
              <a:buClr>
                <a:srgbClr val="7030A0"/>
              </a:buClr>
              <a:buSzPts val="3600"/>
              <a:buFont typeface="Wingdings" panose="05000000000000000000" pitchFamily="2" charset="2"/>
              <a:buChar char="Ø"/>
            </a:pPr>
            <a:r>
              <a:rPr lang="en-IN" sz="3000" b="1" dirty="0"/>
              <a:t>PIE CHART FOR WHOLE DATA SET</a:t>
            </a:r>
            <a:endParaRPr lang="en-IN" sz="3000" b="1" i="0" u="none" strike="noStrike" cap="none" dirty="0">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181AD4B5-2CD8-BDF2-75BA-324AC521D6A8}"/>
              </a:ext>
            </a:extLst>
          </p:cNvPr>
          <p:cNvPicPr>
            <a:picLocks noChangeAspect="1"/>
          </p:cNvPicPr>
          <p:nvPr/>
        </p:nvPicPr>
        <p:blipFill>
          <a:blip r:embed="rId2"/>
          <a:stretch>
            <a:fillRect/>
          </a:stretch>
        </p:blipFill>
        <p:spPr>
          <a:xfrm>
            <a:off x="1485900" y="1416757"/>
            <a:ext cx="8280919" cy="5108587"/>
          </a:xfrm>
          <a:prstGeom prst="rect">
            <a:avLst/>
          </a:prstGeom>
        </p:spPr>
      </p:pic>
    </p:spTree>
    <p:extLst>
      <p:ext uri="{BB962C8B-B14F-4D97-AF65-F5344CB8AC3E}">
        <p14:creationId xmlns:p14="http://schemas.microsoft.com/office/powerpoint/2010/main" val="170888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1804" y="64599"/>
            <a:ext cx="10657184" cy="700105"/>
          </a:xfrm>
        </p:spPr>
        <p:txBody>
          <a:bodyPr>
            <a:noAutofit/>
          </a:bodyPr>
          <a:lstStyle/>
          <a:p>
            <a:pPr marL="457200" marR="0" lvl="0" indent="-457200" algn="l" rtl="0">
              <a:lnSpc>
                <a:spcPct val="100000"/>
              </a:lnSpc>
              <a:spcBef>
                <a:spcPts val="0"/>
              </a:spcBef>
              <a:spcAft>
                <a:spcPts val="0"/>
              </a:spcAft>
              <a:buClr>
                <a:srgbClr val="7030A0"/>
              </a:buClr>
              <a:buSzPts val="3600"/>
              <a:buFont typeface="Wingdings" panose="05000000000000000000" pitchFamily="2" charset="2"/>
              <a:buChar char="Ø"/>
            </a:pPr>
            <a:r>
              <a:rPr lang="en-IN" sz="3000" b="1" dirty="0"/>
              <a:t>DENSITY PLOT FOR DATA</a:t>
            </a:r>
            <a:endParaRPr lang="en-IN" sz="3000" b="1" i="0" u="none" strike="noStrike" cap="none" dirty="0">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D0DA8454-8FA4-4938-0CD3-FD39CFE63109}"/>
              </a:ext>
            </a:extLst>
          </p:cNvPr>
          <p:cNvPicPr>
            <a:picLocks noChangeAspect="1"/>
          </p:cNvPicPr>
          <p:nvPr/>
        </p:nvPicPr>
        <p:blipFill>
          <a:blip r:embed="rId2"/>
          <a:stretch>
            <a:fillRect/>
          </a:stretch>
        </p:blipFill>
        <p:spPr>
          <a:xfrm>
            <a:off x="693812" y="1329508"/>
            <a:ext cx="10801199" cy="4691780"/>
          </a:xfrm>
          <a:prstGeom prst="rect">
            <a:avLst/>
          </a:prstGeom>
        </p:spPr>
      </p:pic>
    </p:spTree>
    <p:extLst>
      <p:ext uri="{BB962C8B-B14F-4D97-AF65-F5344CB8AC3E}">
        <p14:creationId xmlns:p14="http://schemas.microsoft.com/office/powerpoint/2010/main" val="378885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1804" y="64599"/>
            <a:ext cx="10657184" cy="700105"/>
          </a:xfrm>
        </p:spPr>
        <p:txBody>
          <a:bodyPr>
            <a:noAutofit/>
          </a:bodyPr>
          <a:lstStyle/>
          <a:p>
            <a:pPr marL="571500" indent="-571500" algn="l">
              <a:buClr>
                <a:srgbClr val="7030A0"/>
              </a:buClr>
              <a:buFont typeface="Wingdings" panose="05000000000000000000" pitchFamily="2" charset="2"/>
              <a:buChar char="Ø"/>
            </a:pPr>
            <a:r>
              <a:rPr lang="en-US" sz="3600" b="1" i="0" dirty="0">
                <a:effectLst/>
                <a:latin typeface="system-ui"/>
              </a:rPr>
              <a:t>Feature Selection Using Select </a:t>
            </a:r>
            <a:r>
              <a:rPr lang="en-US" sz="3600" b="1" i="0" dirty="0" err="1">
                <a:effectLst/>
                <a:latin typeface="system-ui"/>
              </a:rPr>
              <a:t>KBest</a:t>
            </a:r>
            <a:r>
              <a:rPr lang="en-US" sz="3600" b="1" i="0" dirty="0">
                <a:effectLst/>
                <a:latin typeface="system-ui"/>
              </a:rPr>
              <a:t> Method</a:t>
            </a:r>
          </a:p>
        </p:txBody>
      </p:sp>
      <p:pic>
        <p:nvPicPr>
          <p:cNvPr id="4" name="Picture 3">
            <a:extLst>
              <a:ext uri="{FF2B5EF4-FFF2-40B4-BE49-F238E27FC236}">
                <a16:creationId xmlns:a16="http://schemas.microsoft.com/office/drawing/2014/main" id="{B3C40DA3-43CF-4975-8ACA-0CF0585858CD}"/>
              </a:ext>
            </a:extLst>
          </p:cNvPr>
          <p:cNvPicPr>
            <a:picLocks noChangeAspect="1"/>
          </p:cNvPicPr>
          <p:nvPr/>
        </p:nvPicPr>
        <p:blipFill>
          <a:blip r:embed="rId2"/>
          <a:stretch>
            <a:fillRect/>
          </a:stretch>
        </p:blipFill>
        <p:spPr>
          <a:xfrm>
            <a:off x="1053852" y="2591333"/>
            <a:ext cx="8856984" cy="4078027"/>
          </a:xfrm>
          <a:prstGeom prst="rect">
            <a:avLst/>
          </a:prstGeom>
        </p:spPr>
      </p:pic>
      <p:pic>
        <p:nvPicPr>
          <p:cNvPr id="7" name="Picture 6">
            <a:extLst>
              <a:ext uri="{FF2B5EF4-FFF2-40B4-BE49-F238E27FC236}">
                <a16:creationId xmlns:a16="http://schemas.microsoft.com/office/drawing/2014/main" id="{F79FFCD6-32F6-E36B-8FC3-15F84513F278}"/>
              </a:ext>
            </a:extLst>
          </p:cNvPr>
          <p:cNvPicPr>
            <a:picLocks noChangeAspect="1"/>
          </p:cNvPicPr>
          <p:nvPr/>
        </p:nvPicPr>
        <p:blipFill>
          <a:blip r:embed="rId3"/>
          <a:stretch>
            <a:fillRect/>
          </a:stretch>
        </p:blipFill>
        <p:spPr>
          <a:xfrm>
            <a:off x="1053852" y="1196752"/>
            <a:ext cx="4896544" cy="1394581"/>
          </a:xfrm>
          <a:prstGeom prst="rect">
            <a:avLst/>
          </a:prstGeom>
        </p:spPr>
      </p:pic>
    </p:spTree>
    <p:extLst>
      <p:ext uri="{BB962C8B-B14F-4D97-AF65-F5344CB8AC3E}">
        <p14:creationId xmlns:p14="http://schemas.microsoft.com/office/powerpoint/2010/main" val="1214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1804" y="64599"/>
            <a:ext cx="10657184" cy="700105"/>
          </a:xfrm>
        </p:spPr>
        <p:txBody>
          <a:bodyPr>
            <a:noAutofit/>
          </a:bodyPr>
          <a:lstStyle/>
          <a:p>
            <a:pPr marL="571500" indent="-571500" algn="l">
              <a:buClr>
                <a:srgbClr val="7030A0"/>
              </a:buClr>
              <a:buFont typeface="Wingdings" panose="05000000000000000000" pitchFamily="2" charset="2"/>
              <a:buChar char="Ø"/>
            </a:pPr>
            <a:r>
              <a:rPr lang="en-US" sz="2800" b="1" i="0" dirty="0">
                <a:effectLst/>
                <a:latin typeface="system-ui"/>
              </a:rPr>
              <a:t>Feature Selection Using RFE (Recursive Feature Elimination)</a:t>
            </a:r>
          </a:p>
        </p:txBody>
      </p:sp>
      <p:pic>
        <p:nvPicPr>
          <p:cNvPr id="5" name="Picture 4">
            <a:extLst>
              <a:ext uri="{FF2B5EF4-FFF2-40B4-BE49-F238E27FC236}">
                <a16:creationId xmlns:a16="http://schemas.microsoft.com/office/drawing/2014/main" id="{7E21EE94-3B34-E9F1-CCA9-F17E46A0518B}"/>
              </a:ext>
            </a:extLst>
          </p:cNvPr>
          <p:cNvPicPr>
            <a:picLocks noChangeAspect="1"/>
          </p:cNvPicPr>
          <p:nvPr/>
        </p:nvPicPr>
        <p:blipFill>
          <a:blip r:embed="rId2"/>
          <a:stretch>
            <a:fillRect/>
          </a:stretch>
        </p:blipFill>
        <p:spPr>
          <a:xfrm>
            <a:off x="693812" y="1188552"/>
            <a:ext cx="9865096" cy="5768840"/>
          </a:xfrm>
          <a:prstGeom prst="rect">
            <a:avLst/>
          </a:prstGeom>
        </p:spPr>
      </p:pic>
    </p:spTree>
    <p:extLst>
      <p:ext uri="{BB962C8B-B14F-4D97-AF65-F5344CB8AC3E}">
        <p14:creationId xmlns:p14="http://schemas.microsoft.com/office/powerpoint/2010/main" val="364915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1804" y="64599"/>
            <a:ext cx="10657184" cy="700105"/>
          </a:xfrm>
        </p:spPr>
        <p:txBody>
          <a:bodyPr>
            <a:noAutofit/>
          </a:bodyPr>
          <a:lstStyle/>
          <a:p>
            <a:pPr marL="571500" indent="-571500" algn="l">
              <a:buClr>
                <a:srgbClr val="7030A0"/>
              </a:buClr>
              <a:buFont typeface="Wingdings" panose="05000000000000000000" pitchFamily="2" charset="2"/>
              <a:buChar char="Ø"/>
            </a:pPr>
            <a:r>
              <a:rPr lang="en-IN" sz="3600" b="1" i="0" dirty="0">
                <a:effectLst/>
                <a:latin typeface="system-ui"/>
              </a:rPr>
              <a:t>Tree Based Feature Selection</a:t>
            </a:r>
          </a:p>
        </p:txBody>
      </p:sp>
      <p:pic>
        <p:nvPicPr>
          <p:cNvPr id="4" name="Picture 3">
            <a:extLst>
              <a:ext uri="{FF2B5EF4-FFF2-40B4-BE49-F238E27FC236}">
                <a16:creationId xmlns:a16="http://schemas.microsoft.com/office/drawing/2014/main" id="{4CF62B3B-9FD1-FF79-DD4E-5CCB00137F3B}"/>
              </a:ext>
            </a:extLst>
          </p:cNvPr>
          <p:cNvPicPr>
            <a:picLocks noChangeAspect="1"/>
          </p:cNvPicPr>
          <p:nvPr/>
        </p:nvPicPr>
        <p:blipFill>
          <a:blip r:embed="rId2"/>
          <a:stretch>
            <a:fillRect/>
          </a:stretch>
        </p:blipFill>
        <p:spPr>
          <a:xfrm>
            <a:off x="477788" y="873460"/>
            <a:ext cx="10441160" cy="5867908"/>
          </a:xfrm>
          <a:prstGeom prst="rect">
            <a:avLst/>
          </a:prstGeom>
        </p:spPr>
      </p:pic>
    </p:spTree>
    <p:extLst>
      <p:ext uri="{BB962C8B-B14F-4D97-AF65-F5344CB8AC3E}">
        <p14:creationId xmlns:p14="http://schemas.microsoft.com/office/powerpoint/2010/main" val="2763629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1804" y="64599"/>
            <a:ext cx="10657184" cy="700105"/>
          </a:xfrm>
        </p:spPr>
        <p:txBody>
          <a:bodyPr>
            <a:noAutofit/>
          </a:bodyPr>
          <a:lstStyle/>
          <a:p>
            <a:pPr marL="571500" indent="-571500" algn="l">
              <a:buClr>
                <a:srgbClr val="7030A0"/>
              </a:buClr>
              <a:buFont typeface="Wingdings" panose="05000000000000000000" pitchFamily="2" charset="2"/>
              <a:buChar char="Ø"/>
            </a:pPr>
            <a:r>
              <a:rPr lang="en-US" sz="3600" b="1" i="0" dirty="0">
                <a:effectLst/>
                <a:latin typeface="system-ui"/>
              </a:rPr>
              <a:t>Handling Imbalance data using NN Method</a:t>
            </a:r>
          </a:p>
        </p:txBody>
      </p:sp>
      <p:pic>
        <p:nvPicPr>
          <p:cNvPr id="5" name="Picture 4">
            <a:extLst>
              <a:ext uri="{FF2B5EF4-FFF2-40B4-BE49-F238E27FC236}">
                <a16:creationId xmlns:a16="http://schemas.microsoft.com/office/drawing/2014/main" id="{3A9A3E20-7742-7A30-2C63-B58620C12DEA}"/>
              </a:ext>
            </a:extLst>
          </p:cNvPr>
          <p:cNvPicPr>
            <a:picLocks noChangeAspect="1"/>
          </p:cNvPicPr>
          <p:nvPr/>
        </p:nvPicPr>
        <p:blipFill>
          <a:blip r:embed="rId2"/>
          <a:stretch>
            <a:fillRect/>
          </a:stretch>
        </p:blipFill>
        <p:spPr>
          <a:xfrm>
            <a:off x="1" y="836712"/>
            <a:ext cx="5302324" cy="5760640"/>
          </a:xfrm>
          <a:prstGeom prst="rect">
            <a:avLst/>
          </a:prstGeom>
        </p:spPr>
      </p:pic>
      <p:pic>
        <p:nvPicPr>
          <p:cNvPr id="7" name="Picture 6">
            <a:extLst>
              <a:ext uri="{FF2B5EF4-FFF2-40B4-BE49-F238E27FC236}">
                <a16:creationId xmlns:a16="http://schemas.microsoft.com/office/drawing/2014/main" id="{A76B2543-29B2-5601-B3B2-B6C9FC2D1C31}"/>
              </a:ext>
            </a:extLst>
          </p:cNvPr>
          <p:cNvPicPr>
            <a:picLocks noChangeAspect="1"/>
          </p:cNvPicPr>
          <p:nvPr/>
        </p:nvPicPr>
        <p:blipFill>
          <a:blip r:embed="rId3"/>
          <a:stretch>
            <a:fillRect/>
          </a:stretch>
        </p:blipFill>
        <p:spPr>
          <a:xfrm>
            <a:off x="5302324" y="836712"/>
            <a:ext cx="6886499" cy="5760640"/>
          </a:xfrm>
          <a:prstGeom prst="rect">
            <a:avLst/>
          </a:prstGeom>
        </p:spPr>
      </p:pic>
    </p:spTree>
    <p:extLst>
      <p:ext uri="{BB962C8B-B14F-4D97-AF65-F5344CB8AC3E}">
        <p14:creationId xmlns:p14="http://schemas.microsoft.com/office/powerpoint/2010/main" val="1244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1804" y="64599"/>
            <a:ext cx="10657184" cy="700105"/>
          </a:xfrm>
        </p:spPr>
        <p:txBody>
          <a:bodyPr>
            <a:noAutofit/>
          </a:bodyPr>
          <a:lstStyle/>
          <a:p>
            <a:pPr marL="571500" indent="-571500" algn="l">
              <a:buClr>
                <a:srgbClr val="7030A0"/>
              </a:buClr>
              <a:buFont typeface="Wingdings" panose="05000000000000000000" pitchFamily="2" charset="2"/>
              <a:buChar char="Ø"/>
            </a:pPr>
            <a:r>
              <a:rPr lang="en-US" sz="3600" b="1" i="0" dirty="0">
                <a:effectLst/>
                <a:latin typeface="system-ui"/>
              </a:rPr>
              <a:t>Handling Imbalance data using NN Method</a:t>
            </a:r>
          </a:p>
        </p:txBody>
      </p:sp>
      <p:pic>
        <p:nvPicPr>
          <p:cNvPr id="4" name="Picture 3">
            <a:extLst>
              <a:ext uri="{FF2B5EF4-FFF2-40B4-BE49-F238E27FC236}">
                <a16:creationId xmlns:a16="http://schemas.microsoft.com/office/drawing/2014/main" id="{65A93C95-789F-D7D8-787A-9B5F7CA211D3}"/>
              </a:ext>
            </a:extLst>
          </p:cNvPr>
          <p:cNvPicPr>
            <a:picLocks noChangeAspect="1"/>
          </p:cNvPicPr>
          <p:nvPr/>
        </p:nvPicPr>
        <p:blipFill>
          <a:blip r:embed="rId2"/>
          <a:stretch>
            <a:fillRect/>
          </a:stretch>
        </p:blipFill>
        <p:spPr>
          <a:xfrm>
            <a:off x="82001" y="1023372"/>
            <a:ext cx="3996187" cy="2600185"/>
          </a:xfrm>
          <a:prstGeom prst="rect">
            <a:avLst/>
          </a:prstGeom>
        </p:spPr>
      </p:pic>
      <p:pic>
        <p:nvPicPr>
          <p:cNvPr id="8" name="Picture 7">
            <a:extLst>
              <a:ext uri="{FF2B5EF4-FFF2-40B4-BE49-F238E27FC236}">
                <a16:creationId xmlns:a16="http://schemas.microsoft.com/office/drawing/2014/main" id="{521259AD-A38F-1198-05CA-7007CDD0B86A}"/>
              </a:ext>
            </a:extLst>
          </p:cNvPr>
          <p:cNvPicPr>
            <a:picLocks noChangeAspect="1"/>
          </p:cNvPicPr>
          <p:nvPr/>
        </p:nvPicPr>
        <p:blipFill>
          <a:blip r:embed="rId3"/>
          <a:stretch>
            <a:fillRect/>
          </a:stretch>
        </p:blipFill>
        <p:spPr>
          <a:xfrm>
            <a:off x="7462564" y="1024912"/>
            <a:ext cx="4726261" cy="2600185"/>
          </a:xfrm>
          <a:prstGeom prst="rect">
            <a:avLst/>
          </a:prstGeom>
        </p:spPr>
      </p:pic>
      <p:pic>
        <p:nvPicPr>
          <p:cNvPr id="10" name="Picture 9">
            <a:extLst>
              <a:ext uri="{FF2B5EF4-FFF2-40B4-BE49-F238E27FC236}">
                <a16:creationId xmlns:a16="http://schemas.microsoft.com/office/drawing/2014/main" id="{2551BC59-9B74-46A8-A9DC-6DAD5E22E414}"/>
              </a:ext>
            </a:extLst>
          </p:cNvPr>
          <p:cNvPicPr>
            <a:picLocks noChangeAspect="1"/>
          </p:cNvPicPr>
          <p:nvPr/>
        </p:nvPicPr>
        <p:blipFill>
          <a:blip r:embed="rId4"/>
          <a:stretch>
            <a:fillRect/>
          </a:stretch>
        </p:blipFill>
        <p:spPr>
          <a:xfrm>
            <a:off x="55919" y="3815150"/>
            <a:ext cx="4022269" cy="2656362"/>
          </a:xfrm>
          <a:prstGeom prst="rect">
            <a:avLst/>
          </a:prstGeom>
        </p:spPr>
      </p:pic>
      <p:pic>
        <p:nvPicPr>
          <p:cNvPr id="12" name="Picture 11">
            <a:extLst>
              <a:ext uri="{FF2B5EF4-FFF2-40B4-BE49-F238E27FC236}">
                <a16:creationId xmlns:a16="http://schemas.microsoft.com/office/drawing/2014/main" id="{B6BD8E31-D5D1-41A8-38B0-76E9493EF4C6}"/>
              </a:ext>
            </a:extLst>
          </p:cNvPr>
          <p:cNvPicPr>
            <a:picLocks noChangeAspect="1"/>
          </p:cNvPicPr>
          <p:nvPr/>
        </p:nvPicPr>
        <p:blipFill>
          <a:blip r:embed="rId5"/>
          <a:stretch>
            <a:fillRect/>
          </a:stretch>
        </p:blipFill>
        <p:spPr>
          <a:xfrm>
            <a:off x="4078188" y="1024912"/>
            <a:ext cx="3384376" cy="2598645"/>
          </a:xfrm>
          <a:prstGeom prst="rect">
            <a:avLst/>
          </a:prstGeom>
        </p:spPr>
      </p:pic>
      <p:pic>
        <p:nvPicPr>
          <p:cNvPr id="14" name="Picture 13">
            <a:extLst>
              <a:ext uri="{FF2B5EF4-FFF2-40B4-BE49-F238E27FC236}">
                <a16:creationId xmlns:a16="http://schemas.microsoft.com/office/drawing/2014/main" id="{FF41ABD4-680F-75D8-7A2F-D671EC4DA715}"/>
              </a:ext>
            </a:extLst>
          </p:cNvPr>
          <p:cNvPicPr>
            <a:picLocks noChangeAspect="1"/>
          </p:cNvPicPr>
          <p:nvPr/>
        </p:nvPicPr>
        <p:blipFill>
          <a:blip r:embed="rId6"/>
          <a:stretch>
            <a:fillRect/>
          </a:stretch>
        </p:blipFill>
        <p:spPr>
          <a:xfrm>
            <a:off x="7894612" y="3816690"/>
            <a:ext cx="4294213" cy="2654822"/>
          </a:xfrm>
          <a:prstGeom prst="rect">
            <a:avLst/>
          </a:prstGeom>
        </p:spPr>
      </p:pic>
      <p:pic>
        <p:nvPicPr>
          <p:cNvPr id="16" name="Picture 15">
            <a:extLst>
              <a:ext uri="{FF2B5EF4-FFF2-40B4-BE49-F238E27FC236}">
                <a16:creationId xmlns:a16="http://schemas.microsoft.com/office/drawing/2014/main" id="{679C741B-B888-7B6F-1E3B-66DC66BC3832}"/>
              </a:ext>
            </a:extLst>
          </p:cNvPr>
          <p:cNvPicPr>
            <a:picLocks noChangeAspect="1"/>
          </p:cNvPicPr>
          <p:nvPr/>
        </p:nvPicPr>
        <p:blipFill>
          <a:blip r:embed="rId7"/>
          <a:stretch>
            <a:fillRect/>
          </a:stretch>
        </p:blipFill>
        <p:spPr>
          <a:xfrm>
            <a:off x="4082097" y="3816690"/>
            <a:ext cx="3812515" cy="2654822"/>
          </a:xfrm>
          <a:prstGeom prst="rect">
            <a:avLst/>
          </a:prstGeom>
        </p:spPr>
      </p:pic>
    </p:spTree>
    <p:extLst>
      <p:ext uri="{BB962C8B-B14F-4D97-AF65-F5344CB8AC3E}">
        <p14:creationId xmlns:p14="http://schemas.microsoft.com/office/powerpoint/2010/main" val="332355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70076" y="64599"/>
            <a:ext cx="8208912" cy="700105"/>
          </a:xfrm>
        </p:spPr>
        <p:txBody>
          <a:bodyPr>
            <a:noAutofit/>
          </a:bodyPr>
          <a:lstStyle/>
          <a:p>
            <a:pPr marL="571500" indent="-571500" algn="l">
              <a:buClr>
                <a:srgbClr val="7030A0"/>
              </a:buClr>
              <a:buFont typeface="Wingdings" panose="05000000000000000000" pitchFamily="2" charset="2"/>
              <a:buChar char="v"/>
            </a:pPr>
            <a:r>
              <a:rPr lang="en-IN" sz="4000" b="1" i="0" dirty="0">
                <a:effectLst/>
                <a:latin typeface="system-ui"/>
              </a:rPr>
              <a:t>Model Building</a:t>
            </a:r>
          </a:p>
        </p:txBody>
      </p:sp>
      <p:sp>
        <p:nvSpPr>
          <p:cNvPr id="3" name="TextBox 1">
            <a:extLst>
              <a:ext uri="{FF2B5EF4-FFF2-40B4-BE49-F238E27FC236}">
                <a16:creationId xmlns:a16="http://schemas.microsoft.com/office/drawing/2014/main" id="{B0A702A2-E698-F37C-F37C-D649CF553B4D}"/>
              </a:ext>
            </a:extLst>
          </p:cNvPr>
          <p:cNvSpPr txBox="1"/>
          <p:nvPr/>
        </p:nvSpPr>
        <p:spPr>
          <a:xfrm>
            <a:off x="815403" y="728261"/>
            <a:ext cx="10558020" cy="540147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dirty="0">
                <a:latin typeface="Times New Roman" panose="02020603050405020304" pitchFamily="18" charset="0"/>
                <a:cs typeface="Times New Roman" panose="02020603050405020304" pitchFamily="18" charset="0"/>
              </a:rPr>
              <a:t>  We have utilized various models to build our framework and employed a stacked model approach to integrate all of them effectively. This allows us to leverage the strengths of each individual model, enhancing overall performance and accuracy.</a:t>
            </a:r>
          </a:p>
          <a:p>
            <a:pPr algn="just"/>
            <a:endParaRPr lang="en-US"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r>
              <a:rPr lang="en-US" sz="2100" b="1" dirty="0">
                <a:latin typeface="Times New Roman" panose="02020603050405020304" pitchFamily="18" charset="0"/>
                <a:cs typeface="Times New Roman" panose="02020603050405020304" pitchFamily="18" charset="0"/>
              </a:rPr>
              <a:t>THE MODELS USED ARE:</a:t>
            </a:r>
            <a:endParaRPr lang="en-IN" sz="2100" b="1"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b="1" dirty="0">
                <a:latin typeface="Times New Roman" panose="02020603050405020304" pitchFamily="18" charset="0"/>
                <a:cs typeface="Times New Roman" panose="02020603050405020304" pitchFamily="18" charset="0"/>
              </a:rPr>
              <a:t>LOGISTIC REGRESSION:</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  Simple and interpretable model for binary classification.</a:t>
            </a:r>
            <a:r>
              <a:rPr lang="en-US" dirty="0">
                <a:latin typeface="Times New Roman" panose="02020603050405020304" pitchFamily="18" charset="0"/>
                <a:cs typeface="Times New Roman" panose="02020603050405020304" pitchFamily="18" charset="0"/>
              </a:rPr>
              <a:t> Logistic regression is a statistical method for binary classification that predicts the probability of an outcome using the logistic (sigmoid) function. It provides interpretable coefficients as odds ratios and assumes a linear relationship between the log-odds of the outcome and predictor variables.</a:t>
            </a:r>
          </a:p>
          <a:p>
            <a:pPr algn="just"/>
            <a:endParaRPr lang="en-IN"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b="1" dirty="0">
                <a:latin typeface="Times New Roman" panose="02020603050405020304" pitchFamily="18" charset="0"/>
                <a:cs typeface="Times New Roman" panose="02020603050405020304" pitchFamily="18" charset="0"/>
              </a:rPr>
              <a:t>DECISION TREES: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A decision tree is a flowchart-like model used for classification and regression tasks. It splits data into branches based on feature values, leading to decision nodes and leaf nodes that represent outcomes. Decision trees are easy to interpret, handle both numerical and categorical data, and can capture complex interactions, but they may overfit if not properly pruned.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83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0666" y="188639"/>
            <a:ext cx="9130210" cy="1564202"/>
          </a:xfrm>
        </p:spPr>
        <p:txBody>
          <a:bodyPr>
            <a:normAutofit fontScale="90000"/>
          </a:bodyPr>
          <a:lstStyle/>
          <a:p>
            <a:r>
              <a:rPr lang="en-IN" sz="6000" b="1" dirty="0"/>
              <a:t>PROJECT ARCHITECTURE</a:t>
            </a:r>
            <a:br>
              <a:rPr lang="en-IN" sz="6000" b="1" dirty="0"/>
            </a:br>
            <a:r>
              <a:rPr lang="en-IN" sz="6000" b="1" dirty="0"/>
              <a:t>     &amp; PROJECT  FLOW:</a:t>
            </a:r>
            <a:endParaRPr lang="en-US" dirty="0"/>
          </a:p>
        </p:txBody>
      </p:sp>
      <p:sp>
        <p:nvSpPr>
          <p:cNvPr id="6" name="Subtitle 5">
            <a:extLst>
              <a:ext uri="{FF2B5EF4-FFF2-40B4-BE49-F238E27FC236}">
                <a16:creationId xmlns:a16="http://schemas.microsoft.com/office/drawing/2014/main" id="{DA8C520C-7235-8D00-1682-425A5852E11F}"/>
              </a:ext>
            </a:extLst>
          </p:cNvPr>
          <p:cNvSpPr>
            <a:spLocks noGrp="1"/>
          </p:cNvSpPr>
          <p:nvPr>
            <p:ph type="subTitle" idx="1"/>
          </p:nvPr>
        </p:nvSpPr>
        <p:spPr>
          <a:xfrm>
            <a:off x="189756" y="5666942"/>
            <a:ext cx="1728192" cy="426354"/>
          </a:xfrm>
        </p:spPr>
        <p:txBody>
          <a:bodyPr>
            <a:normAutofit fontScale="62500" lnSpcReduction="20000"/>
          </a:bodyPr>
          <a:lstStyle/>
          <a:p>
            <a:r>
              <a:rPr lang="en-IN" sz="2400" b="1" i="0" u="none" strike="noStrike" cap="none" dirty="0">
                <a:solidFill>
                  <a:schemeClr val="dk1"/>
                </a:solidFill>
                <a:latin typeface="Century Gothic"/>
                <a:ea typeface="Century Gothic"/>
                <a:cs typeface="Century Gothic"/>
                <a:sym typeface="Century Gothic"/>
              </a:rPr>
              <a:t>Data understanding</a:t>
            </a:r>
            <a:endParaRPr lang="en-IN" sz="3200" b="0" i="0" u="none" strike="noStrike" cap="none" dirty="0">
              <a:solidFill>
                <a:schemeClr val="dk1"/>
              </a:solidFill>
              <a:latin typeface="Arial"/>
              <a:ea typeface="Arial"/>
              <a:cs typeface="Arial"/>
              <a:sym typeface="Arial"/>
            </a:endParaRPr>
          </a:p>
          <a:p>
            <a:endParaRPr lang="en-IN" dirty="0"/>
          </a:p>
        </p:txBody>
      </p:sp>
      <p:sp>
        <p:nvSpPr>
          <p:cNvPr id="7" name="Google Shape;315;p3">
            <a:extLst>
              <a:ext uri="{FF2B5EF4-FFF2-40B4-BE49-F238E27FC236}">
                <a16:creationId xmlns:a16="http://schemas.microsoft.com/office/drawing/2014/main" id="{EED96388-B6ED-E9A9-507D-E96553AE7A2E}"/>
              </a:ext>
            </a:extLst>
          </p:cNvPr>
          <p:cNvSpPr/>
          <p:nvPr/>
        </p:nvSpPr>
        <p:spPr>
          <a:xfrm rot="21125199">
            <a:off x="1108073" y="2441149"/>
            <a:ext cx="9013246" cy="3842077"/>
          </a:xfrm>
          <a:custGeom>
            <a:avLst/>
            <a:gdLst/>
            <a:ahLst/>
            <a:cxnLst/>
            <a:rect l="l" t="t" r="r" b="b"/>
            <a:pathLst>
              <a:path w="120000" h="120000" extrusionOk="0">
                <a:moveTo>
                  <a:pt x="0" y="120000"/>
                </a:moveTo>
                <a:quadBezTo>
                  <a:pt x="20000" y="40000"/>
                  <a:pt x="106227" y="15000"/>
                </a:quadBezTo>
                <a:lnTo>
                  <a:pt x="105451" y="0"/>
                </a:lnTo>
                <a:lnTo>
                  <a:pt x="120000" y="24000"/>
                </a:lnTo>
                <a:lnTo>
                  <a:pt x="108555" y="60000"/>
                </a:lnTo>
                <a:lnTo>
                  <a:pt x="107779" y="45000"/>
                </a:lnTo>
                <a:quadBezTo>
                  <a:pt x="30000" y="55000"/>
                  <a:pt x="0" y="120000"/>
                </a:quad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 name="Google Shape;316;p3">
            <a:extLst>
              <a:ext uri="{FF2B5EF4-FFF2-40B4-BE49-F238E27FC236}">
                <a16:creationId xmlns:a16="http://schemas.microsoft.com/office/drawing/2014/main" id="{77E36111-93A8-DFE5-4B9C-76394122FB12}"/>
              </a:ext>
            </a:extLst>
          </p:cNvPr>
          <p:cNvSpPr/>
          <p:nvPr/>
        </p:nvSpPr>
        <p:spPr>
          <a:xfrm>
            <a:off x="1919358" y="5949280"/>
            <a:ext cx="214614" cy="199270"/>
          </a:xfrm>
          <a:prstGeom prst="ellipse">
            <a:avLst/>
          </a:prstGeom>
          <a:gradFill>
            <a:gsLst>
              <a:gs pos="0">
                <a:srgbClr val="EC8150"/>
              </a:gs>
              <a:gs pos="100000">
                <a:srgbClr val="BA4E0C"/>
              </a:gs>
            </a:gsLst>
            <a:lin ang="5400000" scaled="0"/>
          </a:gradFill>
          <a:ln>
            <a:noFill/>
          </a:ln>
          <a:effectLst>
            <a:outerShdw blurRad="38100" dist="25400" dir="5400000" rotWithShape="0">
              <a:srgbClr val="000000">
                <a:alpha val="4392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 name="Google Shape;319;p3">
            <a:extLst>
              <a:ext uri="{FF2B5EF4-FFF2-40B4-BE49-F238E27FC236}">
                <a16:creationId xmlns:a16="http://schemas.microsoft.com/office/drawing/2014/main" id="{7D07974D-FB4D-4959-B930-88A463C8EC98}"/>
              </a:ext>
            </a:extLst>
          </p:cNvPr>
          <p:cNvSpPr/>
          <p:nvPr/>
        </p:nvSpPr>
        <p:spPr>
          <a:xfrm>
            <a:off x="2690955" y="5078322"/>
            <a:ext cx="346788" cy="504055"/>
          </a:xfrm>
          <a:prstGeom prst="ellipse">
            <a:avLst/>
          </a:prstGeom>
          <a:gradFill>
            <a:gsLst>
              <a:gs pos="0">
                <a:srgbClr val="EC8150"/>
              </a:gs>
              <a:gs pos="100000">
                <a:srgbClr val="BA4E0C"/>
              </a:gs>
            </a:gsLst>
            <a:lin ang="5400000" scaled="0"/>
          </a:gradFill>
          <a:ln>
            <a:noFill/>
          </a:ln>
          <a:effectLst>
            <a:outerShdw blurRad="38100" dist="25400" dir="5400000" rotWithShape="0">
              <a:srgbClr val="000000">
                <a:alpha val="4392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0" name="Google Shape;319;p3">
            <a:extLst>
              <a:ext uri="{FF2B5EF4-FFF2-40B4-BE49-F238E27FC236}">
                <a16:creationId xmlns:a16="http://schemas.microsoft.com/office/drawing/2014/main" id="{E2C89B73-DAB5-14AF-D012-10C37C337666}"/>
              </a:ext>
            </a:extLst>
          </p:cNvPr>
          <p:cNvSpPr/>
          <p:nvPr/>
        </p:nvSpPr>
        <p:spPr>
          <a:xfrm>
            <a:off x="3890121" y="4259938"/>
            <a:ext cx="432048" cy="633791"/>
          </a:xfrm>
          <a:prstGeom prst="ellipse">
            <a:avLst/>
          </a:prstGeom>
          <a:gradFill>
            <a:gsLst>
              <a:gs pos="0">
                <a:srgbClr val="EC8150"/>
              </a:gs>
              <a:gs pos="100000">
                <a:srgbClr val="BA4E0C"/>
              </a:gs>
            </a:gsLst>
            <a:lin ang="5400000" scaled="0"/>
          </a:gradFill>
          <a:ln>
            <a:noFill/>
          </a:ln>
          <a:effectLst>
            <a:outerShdw blurRad="38100" dist="25400" dir="5400000" rotWithShape="0">
              <a:srgbClr val="000000">
                <a:alpha val="4392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1" name="Google Shape;319;p3">
            <a:extLst>
              <a:ext uri="{FF2B5EF4-FFF2-40B4-BE49-F238E27FC236}">
                <a16:creationId xmlns:a16="http://schemas.microsoft.com/office/drawing/2014/main" id="{987BE57A-387B-9404-EFFB-72B80B3D8F81}"/>
              </a:ext>
            </a:extLst>
          </p:cNvPr>
          <p:cNvSpPr/>
          <p:nvPr/>
        </p:nvSpPr>
        <p:spPr>
          <a:xfrm>
            <a:off x="5089260" y="3619008"/>
            <a:ext cx="648072" cy="705799"/>
          </a:xfrm>
          <a:prstGeom prst="ellipse">
            <a:avLst/>
          </a:prstGeom>
          <a:gradFill>
            <a:gsLst>
              <a:gs pos="0">
                <a:srgbClr val="EC8150"/>
              </a:gs>
              <a:gs pos="100000">
                <a:srgbClr val="BA4E0C"/>
              </a:gs>
            </a:gsLst>
            <a:lin ang="5400000" scaled="0"/>
          </a:gradFill>
          <a:ln>
            <a:noFill/>
          </a:ln>
          <a:effectLst>
            <a:outerShdw blurRad="38100" dist="25400" dir="5400000" rotWithShape="0">
              <a:srgbClr val="000000">
                <a:alpha val="4392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2" name="Google Shape;319;p3">
            <a:extLst>
              <a:ext uri="{FF2B5EF4-FFF2-40B4-BE49-F238E27FC236}">
                <a16:creationId xmlns:a16="http://schemas.microsoft.com/office/drawing/2014/main" id="{FC9FC68C-63A1-7EBD-26FC-64227CE5532D}"/>
              </a:ext>
            </a:extLst>
          </p:cNvPr>
          <p:cNvSpPr/>
          <p:nvPr/>
        </p:nvSpPr>
        <p:spPr>
          <a:xfrm>
            <a:off x="6802288" y="2996951"/>
            <a:ext cx="778836" cy="795393"/>
          </a:xfrm>
          <a:prstGeom prst="ellipse">
            <a:avLst/>
          </a:prstGeom>
          <a:gradFill>
            <a:gsLst>
              <a:gs pos="0">
                <a:srgbClr val="EC8150"/>
              </a:gs>
              <a:gs pos="100000">
                <a:srgbClr val="BA4E0C"/>
              </a:gs>
            </a:gsLst>
            <a:lin ang="5400000" scaled="0"/>
          </a:gradFill>
          <a:ln>
            <a:noFill/>
          </a:ln>
          <a:effectLst>
            <a:outerShdw blurRad="38100" dist="25400" dir="5400000" rotWithShape="0">
              <a:srgbClr val="000000">
                <a:alpha val="4392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 name="Subtitle 5">
            <a:extLst>
              <a:ext uri="{FF2B5EF4-FFF2-40B4-BE49-F238E27FC236}">
                <a16:creationId xmlns:a16="http://schemas.microsoft.com/office/drawing/2014/main" id="{8C65D0FE-3A00-720A-213F-03DA7CA50D9E}"/>
              </a:ext>
            </a:extLst>
          </p:cNvPr>
          <p:cNvSpPr txBox="1">
            <a:spLocks/>
          </p:cNvSpPr>
          <p:nvPr/>
        </p:nvSpPr>
        <p:spPr>
          <a:xfrm>
            <a:off x="1053852" y="4653136"/>
            <a:ext cx="1728192" cy="426354"/>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0"/>
              </a:spcBef>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Font typeface="Euphemia"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Font typeface="Euphemia"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Font typeface="Euphemia"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Euphemia"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Font typeface="Euphemia"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Font typeface="Euphemia"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Font typeface="Euphemia"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Font typeface="Euphemia" pitchFamily="34" charset="0"/>
              <a:buNone/>
              <a:defRPr sz="1600" kern="1200">
                <a:solidFill>
                  <a:schemeClr val="tx1">
                    <a:tint val="75000"/>
                  </a:schemeClr>
                </a:solidFill>
                <a:latin typeface="+mn-lt"/>
                <a:ea typeface="+mn-ea"/>
                <a:cs typeface="+mn-cs"/>
              </a:defRPr>
            </a:lvl9pPr>
          </a:lstStyle>
          <a:p>
            <a:pPr marL="0" marR="0" lvl="0" indent="0" algn="ctr" rtl="0">
              <a:lnSpc>
                <a:spcPct val="90000"/>
              </a:lnSpc>
              <a:spcBef>
                <a:spcPts val="0"/>
              </a:spcBef>
              <a:spcAft>
                <a:spcPts val="0"/>
              </a:spcAft>
              <a:buClr>
                <a:schemeClr val="lt1"/>
              </a:buClr>
              <a:buSzPts val="1200"/>
              <a:buFont typeface="Century Gothic"/>
              <a:buNone/>
            </a:pPr>
            <a:r>
              <a:rPr lang="en-IN" sz="2400" b="1" i="0" u="none" strike="noStrike" cap="none" dirty="0">
                <a:solidFill>
                  <a:schemeClr val="dk1"/>
                </a:solidFill>
                <a:latin typeface="Century Gothic"/>
                <a:ea typeface="Century Gothic"/>
                <a:cs typeface="Century Gothic"/>
                <a:sym typeface="Century Gothic"/>
              </a:rPr>
              <a:t>Data Preprocessing</a:t>
            </a:r>
            <a:endParaRPr lang="en-IN" sz="2800" b="0" i="0" u="none" strike="noStrike" cap="none" dirty="0">
              <a:solidFill>
                <a:schemeClr val="dk1"/>
              </a:solidFill>
              <a:latin typeface="Arial"/>
              <a:ea typeface="Arial"/>
              <a:cs typeface="Arial"/>
              <a:sym typeface="Arial"/>
            </a:endParaRPr>
          </a:p>
        </p:txBody>
      </p:sp>
      <p:sp>
        <p:nvSpPr>
          <p:cNvPr id="14" name="Subtitle 5">
            <a:extLst>
              <a:ext uri="{FF2B5EF4-FFF2-40B4-BE49-F238E27FC236}">
                <a16:creationId xmlns:a16="http://schemas.microsoft.com/office/drawing/2014/main" id="{A6EF6976-E729-FB66-7658-4AE1B8FDB41F}"/>
              </a:ext>
            </a:extLst>
          </p:cNvPr>
          <p:cNvSpPr txBox="1">
            <a:spLocks/>
          </p:cNvSpPr>
          <p:nvPr/>
        </p:nvSpPr>
        <p:spPr>
          <a:xfrm>
            <a:off x="2061964" y="4154774"/>
            <a:ext cx="1944216" cy="426354"/>
          </a:xfrm>
          <a:prstGeom prst="rect">
            <a:avLst/>
          </a:prstGeom>
        </p:spPr>
        <p:txBody>
          <a:bodyPr vert="horz" lIns="91440" tIns="45720" rIns="91440" bIns="45720" rtlCol="0">
            <a:normAutofit fontScale="47500" lnSpcReduction="20000"/>
          </a:bodyPr>
          <a:lstStyle>
            <a:lvl1pPr marL="0" indent="0" algn="l" defTabSz="914400" rtl="0" eaLnBrk="1" latinLnBrk="0" hangingPunct="1">
              <a:lnSpc>
                <a:spcPct val="90000"/>
              </a:lnSpc>
              <a:spcBef>
                <a:spcPts val="0"/>
              </a:spcBef>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Font typeface="Euphemia"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Font typeface="Euphemia"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Font typeface="Euphemia"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Euphemia"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Font typeface="Euphemia"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Font typeface="Euphemia"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Font typeface="Euphemia"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Font typeface="Euphemia" pitchFamily="34" charset="0"/>
              <a:buNone/>
              <a:defRPr sz="1600" kern="1200">
                <a:solidFill>
                  <a:schemeClr val="tx1">
                    <a:tint val="75000"/>
                  </a:schemeClr>
                </a:solidFill>
                <a:latin typeface="+mn-lt"/>
                <a:ea typeface="+mn-ea"/>
                <a:cs typeface="+mn-cs"/>
              </a:defRPr>
            </a:lvl9pPr>
          </a:lstStyle>
          <a:p>
            <a:pPr marL="0" marR="0" lvl="0" indent="0" algn="ctr" rtl="0">
              <a:lnSpc>
                <a:spcPct val="90000"/>
              </a:lnSpc>
              <a:spcBef>
                <a:spcPts val="0"/>
              </a:spcBef>
              <a:spcAft>
                <a:spcPts val="0"/>
              </a:spcAft>
              <a:buClr>
                <a:schemeClr val="lt1"/>
              </a:buClr>
              <a:buSzPts val="1100"/>
              <a:buFont typeface="Century Gothic"/>
              <a:buNone/>
            </a:pPr>
            <a:r>
              <a:rPr lang="en-IN" sz="2400" b="1" i="0" u="none" strike="noStrike" cap="none" dirty="0">
                <a:solidFill>
                  <a:schemeClr val="dk1"/>
                </a:solidFill>
                <a:latin typeface="Century Gothic"/>
                <a:ea typeface="Century Gothic"/>
                <a:cs typeface="Century Gothic"/>
                <a:sym typeface="Century Gothic"/>
              </a:rPr>
              <a:t>Exploratory Data Analysis</a:t>
            </a:r>
            <a:endParaRPr lang="en-IN" sz="3200" b="0" i="0" u="none" strike="noStrike" cap="none" dirty="0">
              <a:solidFill>
                <a:schemeClr val="dk1"/>
              </a:solidFill>
              <a:latin typeface="Arial"/>
              <a:ea typeface="Arial"/>
              <a:cs typeface="Arial"/>
              <a:sym typeface="Arial"/>
            </a:endParaRPr>
          </a:p>
          <a:p>
            <a:pPr marL="0" marR="0" lvl="0" indent="0" algn="ctr" rtl="0">
              <a:lnSpc>
                <a:spcPct val="90000"/>
              </a:lnSpc>
              <a:spcBef>
                <a:spcPts val="0"/>
              </a:spcBef>
              <a:spcAft>
                <a:spcPts val="0"/>
              </a:spcAft>
              <a:buClr>
                <a:schemeClr val="lt1"/>
              </a:buClr>
              <a:buSzPts val="1100"/>
              <a:buFont typeface="Century Gothic"/>
              <a:buNone/>
            </a:pPr>
            <a:r>
              <a:rPr lang="en-IN" sz="2400" b="1" i="0" u="none" strike="noStrike" cap="none" dirty="0">
                <a:solidFill>
                  <a:schemeClr val="dk1"/>
                </a:solidFill>
                <a:latin typeface="Century Gothic"/>
                <a:ea typeface="Century Gothic"/>
                <a:cs typeface="Century Gothic"/>
                <a:sym typeface="Century Gothic"/>
              </a:rPr>
              <a:t>(EDA)</a:t>
            </a:r>
            <a:endParaRPr lang="en-IN" sz="3200" b="0" i="0" u="none" strike="noStrike" cap="none" dirty="0">
              <a:solidFill>
                <a:schemeClr val="dk1"/>
              </a:solidFill>
              <a:latin typeface="Arial"/>
              <a:ea typeface="Arial"/>
              <a:cs typeface="Arial"/>
              <a:sym typeface="Arial"/>
            </a:endParaRPr>
          </a:p>
        </p:txBody>
      </p:sp>
      <p:sp>
        <p:nvSpPr>
          <p:cNvPr id="15" name="Subtitle 5">
            <a:extLst>
              <a:ext uri="{FF2B5EF4-FFF2-40B4-BE49-F238E27FC236}">
                <a16:creationId xmlns:a16="http://schemas.microsoft.com/office/drawing/2014/main" id="{A0375D9D-0154-E2F8-52F7-8E622D85B4AB}"/>
              </a:ext>
            </a:extLst>
          </p:cNvPr>
          <p:cNvSpPr txBox="1">
            <a:spLocks/>
          </p:cNvSpPr>
          <p:nvPr/>
        </p:nvSpPr>
        <p:spPr>
          <a:xfrm>
            <a:off x="3502124" y="3362686"/>
            <a:ext cx="1944216" cy="426354"/>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90000"/>
              </a:lnSpc>
              <a:spcBef>
                <a:spcPts val="0"/>
              </a:spcBef>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Font typeface="Euphemia"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Font typeface="Euphemia"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Font typeface="Euphemia"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Euphemia"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Font typeface="Euphemia"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Font typeface="Euphemia"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Font typeface="Euphemia"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Font typeface="Euphemia" pitchFamily="34" charset="0"/>
              <a:buNone/>
              <a:defRPr sz="1600" kern="1200">
                <a:solidFill>
                  <a:schemeClr val="tx1">
                    <a:tint val="75000"/>
                  </a:schemeClr>
                </a:solidFill>
                <a:latin typeface="+mn-lt"/>
                <a:ea typeface="+mn-ea"/>
                <a:cs typeface="+mn-cs"/>
              </a:defRPr>
            </a:lvl9pPr>
          </a:lstStyle>
          <a:p>
            <a:pPr marL="0" marR="0" lvl="0" indent="0" algn="ctr" rtl="0">
              <a:lnSpc>
                <a:spcPct val="90000"/>
              </a:lnSpc>
              <a:spcBef>
                <a:spcPts val="0"/>
              </a:spcBef>
              <a:spcAft>
                <a:spcPts val="0"/>
              </a:spcAft>
              <a:buClr>
                <a:schemeClr val="lt1"/>
              </a:buClr>
              <a:buSzPts val="1100"/>
              <a:buFont typeface="Century Gothic"/>
              <a:buNone/>
            </a:pPr>
            <a:r>
              <a:rPr lang="en-IN" sz="2400" b="1" i="0" u="none" strike="noStrike" cap="none" dirty="0">
                <a:solidFill>
                  <a:schemeClr val="dk1"/>
                </a:solidFill>
                <a:latin typeface="Century Gothic"/>
                <a:ea typeface="Century Gothic"/>
                <a:cs typeface="Century Gothic"/>
                <a:sym typeface="Century Gothic"/>
              </a:rPr>
              <a:t>Model Building</a:t>
            </a:r>
            <a:endParaRPr lang="en-IN" sz="3200" b="0" i="0" u="none" strike="noStrike" cap="none" dirty="0">
              <a:solidFill>
                <a:schemeClr val="dk1"/>
              </a:solidFill>
              <a:latin typeface="Arial"/>
              <a:ea typeface="Arial"/>
              <a:cs typeface="Arial"/>
              <a:sym typeface="Arial"/>
            </a:endParaRPr>
          </a:p>
        </p:txBody>
      </p:sp>
      <p:sp>
        <p:nvSpPr>
          <p:cNvPr id="16" name="Subtitle 5">
            <a:extLst>
              <a:ext uri="{FF2B5EF4-FFF2-40B4-BE49-F238E27FC236}">
                <a16:creationId xmlns:a16="http://schemas.microsoft.com/office/drawing/2014/main" id="{18994EA6-92AE-39D0-CB88-9EFAD74388CB}"/>
              </a:ext>
            </a:extLst>
          </p:cNvPr>
          <p:cNvSpPr txBox="1">
            <a:spLocks/>
          </p:cNvSpPr>
          <p:nvPr/>
        </p:nvSpPr>
        <p:spPr>
          <a:xfrm>
            <a:off x="5446340" y="2548235"/>
            <a:ext cx="1944216" cy="304702"/>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0"/>
              </a:spcBef>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Font typeface="Euphemia"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Font typeface="Euphemia"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Font typeface="Euphemia"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Euphemia"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Font typeface="Euphemia"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Font typeface="Euphemia"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Font typeface="Euphemia"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Font typeface="Euphemia" pitchFamily="34" charset="0"/>
              <a:buNone/>
              <a:defRPr sz="1600" kern="1200">
                <a:solidFill>
                  <a:schemeClr val="tx1">
                    <a:tint val="75000"/>
                  </a:schemeClr>
                </a:solidFill>
                <a:latin typeface="+mn-lt"/>
                <a:ea typeface="+mn-ea"/>
                <a:cs typeface="+mn-cs"/>
              </a:defRPr>
            </a:lvl9pPr>
          </a:lstStyle>
          <a:p>
            <a:pPr marL="0" marR="0" lvl="0" indent="0" algn="ctr" rtl="0">
              <a:lnSpc>
                <a:spcPct val="90000"/>
              </a:lnSpc>
              <a:spcBef>
                <a:spcPts val="0"/>
              </a:spcBef>
              <a:spcAft>
                <a:spcPts val="0"/>
              </a:spcAft>
              <a:buClr>
                <a:schemeClr val="lt1"/>
              </a:buClr>
              <a:buSzPts val="1100"/>
              <a:buFont typeface="Century Gothic"/>
              <a:buNone/>
            </a:pPr>
            <a:r>
              <a:rPr lang="en-IN" sz="2400" b="1" i="0" u="none" strike="noStrike" cap="none" dirty="0">
                <a:solidFill>
                  <a:schemeClr val="dk1"/>
                </a:solidFill>
                <a:latin typeface="Century Gothic"/>
                <a:ea typeface="Century Gothic"/>
                <a:cs typeface="Century Gothic"/>
                <a:sym typeface="Century Gothic"/>
              </a:rPr>
              <a:t>Model Evaluation</a:t>
            </a:r>
            <a:endParaRPr lang="en-IN" sz="3200" b="0" i="0" u="none" strike="noStrike" cap="none" dirty="0">
              <a:solidFill>
                <a:schemeClr val="dk1"/>
              </a:solidFill>
              <a:latin typeface="Arial"/>
              <a:ea typeface="Arial"/>
              <a:cs typeface="Arial"/>
              <a:sym typeface="Arial"/>
            </a:endParaRPr>
          </a:p>
        </p:txBody>
      </p:sp>
      <p:sp>
        <p:nvSpPr>
          <p:cNvPr id="3" name="Google Shape;319;p3">
            <a:extLst>
              <a:ext uri="{FF2B5EF4-FFF2-40B4-BE49-F238E27FC236}">
                <a16:creationId xmlns:a16="http://schemas.microsoft.com/office/drawing/2014/main" id="{5A005D41-20D8-5257-2980-0C04F13CABBB}"/>
              </a:ext>
            </a:extLst>
          </p:cNvPr>
          <p:cNvSpPr/>
          <p:nvPr/>
        </p:nvSpPr>
        <p:spPr>
          <a:xfrm>
            <a:off x="8277876" y="2562057"/>
            <a:ext cx="778836" cy="878377"/>
          </a:xfrm>
          <a:prstGeom prst="ellipse">
            <a:avLst/>
          </a:prstGeom>
          <a:gradFill>
            <a:gsLst>
              <a:gs pos="0">
                <a:srgbClr val="EC8150"/>
              </a:gs>
              <a:gs pos="100000">
                <a:srgbClr val="BA4E0C"/>
              </a:gs>
            </a:gsLst>
            <a:lin ang="5400000" scaled="0"/>
          </a:gradFill>
          <a:ln>
            <a:noFill/>
          </a:ln>
          <a:effectLst>
            <a:outerShdw blurRad="38100" dist="25400" dir="5400000" rotWithShape="0">
              <a:srgbClr val="000000">
                <a:alpha val="4392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 name="Subtitle 5">
            <a:extLst>
              <a:ext uri="{FF2B5EF4-FFF2-40B4-BE49-F238E27FC236}">
                <a16:creationId xmlns:a16="http://schemas.microsoft.com/office/drawing/2014/main" id="{3CE006ED-90C1-B956-0CA0-3825AE34A3CF}"/>
              </a:ext>
            </a:extLst>
          </p:cNvPr>
          <p:cNvSpPr txBox="1">
            <a:spLocks/>
          </p:cNvSpPr>
          <p:nvPr/>
        </p:nvSpPr>
        <p:spPr>
          <a:xfrm rot="997804">
            <a:off x="6713009" y="2204389"/>
            <a:ext cx="1944216" cy="304702"/>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90000"/>
              </a:lnSpc>
              <a:spcBef>
                <a:spcPts val="0"/>
              </a:spcBef>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Font typeface="Euphemia"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Font typeface="Euphemia"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Font typeface="Euphemia"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Euphemia"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Font typeface="Euphemia"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Font typeface="Euphemia"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Font typeface="Euphemia"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Font typeface="Euphemia" pitchFamily="34" charset="0"/>
              <a:buNone/>
              <a:defRPr sz="1600" kern="1200">
                <a:solidFill>
                  <a:schemeClr val="tx1">
                    <a:tint val="75000"/>
                  </a:schemeClr>
                </a:solidFill>
                <a:latin typeface="+mn-lt"/>
                <a:ea typeface="+mn-ea"/>
                <a:cs typeface="+mn-cs"/>
              </a:defRPr>
            </a:lvl9pPr>
          </a:lstStyle>
          <a:p>
            <a:pPr marL="0" marR="0" lvl="0" indent="0" algn="ctr" rtl="0">
              <a:lnSpc>
                <a:spcPct val="90000"/>
              </a:lnSpc>
              <a:spcBef>
                <a:spcPts val="0"/>
              </a:spcBef>
              <a:spcAft>
                <a:spcPts val="0"/>
              </a:spcAft>
              <a:buClr>
                <a:schemeClr val="lt1"/>
              </a:buClr>
              <a:buSzPts val="1100"/>
              <a:buFont typeface="Century Gothic"/>
              <a:buNone/>
            </a:pPr>
            <a:r>
              <a:rPr lang="en-IN" sz="2400" b="1" i="0" u="none" strike="noStrike" cap="none" dirty="0">
                <a:solidFill>
                  <a:schemeClr val="dk1"/>
                </a:solidFill>
                <a:latin typeface="Century Gothic"/>
                <a:ea typeface="Century Gothic"/>
                <a:cs typeface="Century Gothic"/>
                <a:sym typeface="Century Gothic"/>
              </a:rPr>
              <a:t>DEPLOYMET</a:t>
            </a:r>
            <a:endParaRPr lang="en-IN" sz="3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2012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70076" y="64599"/>
            <a:ext cx="8208912" cy="700105"/>
          </a:xfrm>
        </p:spPr>
        <p:txBody>
          <a:bodyPr>
            <a:noAutofit/>
          </a:bodyPr>
          <a:lstStyle/>
          <a:p>
            <a:pPr marL="571500" indent="-571500" algn="l">
              <a:buClr>
                <a:srgbClr val="7030A0"/>
              </a:buClr>
              <a:buFont typeface="Wingdings" panose="05000000000000000000" pitchFamily="2" charset="2"/>
              <a:buChar char="v"/>
            </a:pPr>
            <a:r>
              <a:rPr lang="en-IN" sz="4000" b="1" i="0" dirty="0">
                <a:effectLst/>
                <a:latin typeface="system-ui"/>
              </a:rPr>
              <a:t>Model Building</a:t>
            </a:r>
          </a:p>
        </p:txBody>
      </p:sp>
      <p:sp>
        <p:nvSpPr>
          <p:cNvPr id="3" name="TextBox 1">
            <a:extLst>
              <a:ext uri="{FF2B5EF4-FFF2-40B4-BE49-F238E27FC236}">
                <a16:creationId xmlns:a16="http://schemas.microsoft.com/office/drawing/2014/main" id="{B0A702A2-E698-F37C-F37C-D649CF553B4D}"/>
              </a:ext>
            </a:extLst>
          </p:cNvPr>
          <p:cNvSpPr txBox="1"/>
          <p:nvPr/>
        </p:nvSpPr>
        <p:spPr>
          <a:xfrm>
            <a:off x="815403" y="728261"/>
            <a:ext cx="10558020" cy="55092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en-IN"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sz="1600" b="1" dirty="0">
                <a:latin typeface="Times New Roman" panose="02020603050405020304" pitchFamily="18" charset="0"/>
                <a:cs typeface="Times New Roman" panose="02020603050405020304" pitchFamily="18" charset="0"/>
              </a:rPr>
              <a:t>ENSEMBLED TECHNIQUES:</a:t>
            </a:r>
          </a:p>
          <a:p>
            <a:pPr algn="just"/>
            <a:r>
              <a:rPr lang="en-IN" sz="1600" dirty="0">
                <a:latin typeface="Times New Roman" panose="02020603050405020304" pitchFamily="18" charset="0"/>
                <a:cs typeface="Times New Roman" panose="02020603050405020304" pitchFamily="18" charset="0"/>
              </a:rPr>
              <a:t>  Ensemble techniques improve predictive performance by combining multiple models. Methods like bagging (e.g., Random Forest) and boosting (e.g., AdaBoost) reduce errors and overfitting, leveraging the strengths of individual algorithms for better accuracy.</a:t>
            </a:r>
          </a:p>
          <a:p>
            <a:pPr algn="just"/>
            <a:endParaRPr lang="en-IN"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sz="1600" b="1" dirty="0">
                <a:latin typeface="Times New Roman" panose="02020603050405020304" pitchFamily="18" charset="0"/>
                <a:cs typeface="Times New Roman" panose="02020603050405020304" pitchFamily="18" charset="0"/>
              </a:rPr>
              <a:t>RANDOM FOREST:</a:t>
            </a:r>
          </a:p>
          <a:p>
            <a:pPr algn="just"/>
            <a:r>
              <a:rPr lang="en-US" sz="1600" dirty="0">
                <a:latin typeface="Times New Roman" panose="02020603050405020304" pitchFamily="18" charset="0"/>
                <a:cs typeface="Times New Roman" panose="02020603050405020304" pitchFamily="18" charset="0"/>
              </a:rPr>
              <a:t>  Random Forest is an ensemble learning method that constructs multiple decision trees during training and merges their predictions for improved accuracy and robustness. It reduces overfitting by averaging the results of diverse trees, each built on random subsets of data and features. This method is effective for both classification and regression tasks, handling large datasets and maintaining high performance even with noisy data.</a:t>
            </a:r>
            <a:endParaRPr lang="en-IN" sz="1600" dirty="0">
              <a:latin typeface="Times New Roman" panose="02020603050405020304" pitchFamily="18" charset="0"/>
              <a:cs typeface="Times New Roman" panose="02020603050405020304" pitchFamily="18" charset="0"/>
            </a:endParaRPr>
          </a:p>
          <a:p>
            <a:pPr algn="just"/>
            <a:endParaRPr lang="en-IN" sz="1600" dirty="0">
              <a:latin typeface="Times New Roman" panose="02020603050405020304" pitchFamily="18" charset="0"/>
              <a:cs typeface="Times New Roman" panose="02020603050405020304" pitchFamily="18" charset="0"/>
            </a:endParaRPr>
          </a:p>
          <a:p>
            <a:pPr algn="just"/>
            <a:r>
              <a:rPr lang="en-IN" sz="1600" b="1" dirty="0">
                <a:latin typeface="Times New Roman" panose="02020603050405020304" pitchFamily="18" charset="0"/>
                <a:cs typeface="Times New Roman" panose="02020603050405020304" pitchFamily="18" charset="0"/>
              </a:rPr>
              <a:t>1.ADA BOOST :</a:t>
            </a:r>
          </a:p>
          <a:p>
            <a:pPr algn="just"/>
            <a:r>
              <a:rPr lang="en-US" sz="1600" dirty="0">
                <a:latin typeface="Times New Roman" panose="02020603050405020304" pitchFamily="18" charset="0"/>
                <a:cs typeface="Times New Roman" panose="02020603050405020304" pitchFamily="18" charset="0"/>
              </a:rPr>
              <a:t>  AdaBoost (Adaptive Boosting) is an ensemble method that combines weak classifiers to form a strong classifier. It focuses on misclassified instances by adjusting their weights, improving accuracy through iterative training. This approach enhances model performance while reducing bias and is effective for various classification tasks.</a:t>
            </a:r>
          </a:p>
          <a:p>
            <a:pPr algn="just"/>
            <a:endParaRPr lang="en-IN" sz="1600" dirty="0">
              <a:latin typeface="Times New Roman" panose="02020603050405020304" pitchFamily="18" charset="0"/>
              <a:cs typeface="Times New Roman" panose="02020603050405020304" pitchFamily="18" charset="0"/>
            </a:endParaRPr>
          </a:p>
          <a:p>
            <a:pPr algn="just"/>
            <a:r>
              <a:rPr lang="en-IN" sz="1600" b="1" dirty="0">
                <a:latin typeface="Times New Roman" panose="02020603050405020304" pitchFamily="18" charset="0"/>
                <a:cs typeface="Times New Roman" panose="02020603050405020304" pitchFamily="18" charset="0"/>
              </a:rPr>
              <a:t>2.GRADIENT BOOSTING :</a:t>
            </a:r>
          </a:p>
          <a:p>
            <a:pPr algn="just"/>
            <a:r>
              <a:rPr lang="en-US" sz="1600" dirty="0">
                <a:latin typeface="Times New Roman" panose="02020603050405020304" pitchFamily="18" charset="0"/>
                <a:cs typeface="Times New Roman" panose="02020603050405020304" pitchFamily="18" charset="0"/>
              </a:rPr>
              <a:t>  Gradient Boosting is an ensemble technique that builds models sequentially, correcting errors from previous models. It optimizes a loss function using gradient descent, allowing flexibility with different data types. Effective for both classification and regression, it often achieves high performance. However, it requires careful tuning to prevent overfitting.</a:t>
            </a:r>
            <a:endParaRPr lang="en-IN" sz="1600" dirty="0">
              <a:latin typeface="Times New Roman" panose="02020603050405020304" pitchFamily="18" charset="0"/>
              <a:cs typeface="Times New Roman" panose="02020603050405020304" pitchFamily="18" charset="0"/>
            </a:endParaRPr>
          </a:p>
          <a:p>
            <a:endParaRPr lang="en-IN" sz="1600" dirty="0"/>
          </a:p>
        </p:txBody>
      </p:sp>
    </p:spTree>
    <p:extLst>
      <p:ext uri="{BB962C8B-B14F-4D97-AF65-F5344CB8AC3E}">
        <p14:creationId xmlns:p14="http://schemas.microsoft.com/office/powerpoint/2010/main" val="238638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70076" y="64599"/>
            <a:ext cx="8208912" cy="700105"/>
          </a:xfrm>
        </p:spPr>
        <p:txBody>
          <a:bodyPr>
            <a:noAutofit/>
          </a:bodyPr>
          <a:lstStyle/>
          <a:p>
            <a:pPr marL="571500" indent="-571500" algn="l">
              <a:buClr>
                <a:srgbClr val="7030A0"/>
              </a:buClr>
              <a:buFont typeface="Wingdings" panose="05000000000000000000" pitchFamily="2" charset="2"/>
              <a:buChar char="v"/>
            </a:pPr>
            <a:r>
              <a:rPr lang="en-IN" sz="4000" b="1" i="0" dirty="0">
                <a:effectLst/>
                <a:latin typeface="system-ui"/>
              </a:rPr>
              <a:t>Model Building</a:t>
            </a:r>
          </a:p>
        </p:txBody>
      </p:sp>
      <p:sp>
        <p:nvSpPr>
          <p:cNvPr id="3" name="TextBox 1">
            <a:extLst>
              <a:ext uri="{FF2B5EF4-FFF2-40B4-BE49-F238E27FC236}">
                <a16:creationId xmlns:a16="http://schemas.microsoft.com/office/drawing/2014/main" id="{B0A702A2-E698-F37C-F37C-D649CF553B4D}"/>
              </a:ext>
            </a:extLst>
          </p:cNvPr>
          <p:cNvSpPr txBox="1"/>
          <p:nvPr/>
        </p:nvSpPr>
        <p:spPr>
          <a:xfrm>
            <a:off x="815403" y="728261"/>
            <a:ext cx="10558020" cy="47705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1600" b="1" dirty="0">
                <a:latin typeface="Times New Roman" panose="02020603050405020304" pitchFamily="18" charset="0"/>
                <a:cs typeface="Times New Roman" panose="02020603050405020304" pitchFamily="18" charset="0"/>
              </a:rPr>
              <a:t>3.XGBM:</a:t>
            </a:r>
          </a:p>
          <a:p>
            <a:pPr algn="just"/>
            <a:r>
              <a:rPr lang="en-US" sz="1600" dirty="0">
                <a:latin typeface="Times New Roman" panose="02020603050405020304" pitchFamily="18" charset="0"/>
                <a:cs typeface="Times New Roman" panose="02020603050405020304" pitchFamily="18" charset="0"/>
              </a:rPr>
              <a:t>XG Boost (Extreme Gradient Boosting) is an optimized gradient boosting framework known for its speed and performance. It includes regularization to reduce overfitting and supports parallel processing for efficiency. Widely used in competitions and applications, XG Boost is effective for both classification and regression, with customizable hyperparameters.</a:t>
            </a:r>
          </a:p>
          <a:p>
            <a:pPr algn="just"/>
            <a:endParaRPr lang="en-IN" sz="1600" dirty="0">
              <a:latin typeface="Times New Roman" panose="02020603050405020304" pitchFamily="18" charset="0"/>
              <a:cs typeface="Times New Roman" panose="02020603050405020304" pitchFamily="18" charset="0"/>
            </a:endParaRPr>
          </a:p>
          <a:p>
            <a:pPr algn="just"/>
            <a:r>
              <a:rPr lang="en-IN" sz="1600" b="1" dirty="0">
                <a:latin typeface="Times New Roman" panose="02020603050405020304" pitchFamily="18" charset="0"/>
                <a:cs typeface="Times New Roman" panose="02020603050405020304" pitchFamily="18" charset="0"/>
              </a:rPr>
              <a:t>4.LGBM:</a:t>
            </a:r>
          </a:p>
          <a:p>
            <a:pPr algn="just"/>
            <a:r>
              <a:rPr lang="en-US" sz="1600" dirty="0">
                <a:latin typeface="Times New Roman" panose="02020603050405020304" pitchFamily="18" charset="0"/>
                <a:cs typeface="Times New Roman" panose="02020603050405020304" pitchFamily="18" charset="0"/>
              </a:rPr>
              <a:t>Light GBM (Light Gradient Boosting Machine) is an efficient gradient boosting framework optimized for speed and memory usage. It effectively handles large datasets and supports categorical features directly. Known for high performance in classification and regression, it often requires minimal tuning. Its design enables faster training and lower resource consumption, making it popular in competitions.</a:t>
            </a:r>
          </a:p>
          <a:p>
            <a:pPr algn="just"/>
            <a:endParaRPr lang="en-IN"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sz="1600" b="1" dirty="0">
                <a:latin typeface="Times New Roman" panose="02020603050405020304" pitchFamily="18" charset="0"/>
                <a:cs typeface="Times New Roman" panose="02020603050405020304" pitchFamily="18" charset="0"/>
              </a:rPr>
              <a:t>NAIVE BAYES :</a:t>
            </a:r>
          </a:p>
          <a:p>
            <a:pPr algn="just"/>
            <a:r>
              <a:rPr lang="en-US" sz="1600" dirty="0">
                <a:latin typeface="Times New Roman" panose="02020603050405020304" pitchFamily="18" charset="0"/>
                <a:cs typeface="Times New Roman" panose="02020603050405020304" pitchFamily="18" charset="0"/>
              </a:rPr>
              <a:t>Naive Bayes is a probabilistic classifier based on Bayes' theorem, assuming independence among features. It calculates the probability of each class given the input features and selects the class with the highest probability. This model is particularly effective for text classification and spam detection due to its simplicity and efficiency.</a:t>
            </a: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600" b="1" dirty="0">
                <a:latin typeface="Times New Roman" panose="02020603050405020304" pitchFamily="18" charset="0"/>
                <a:cs typeface="Times New Roman" panose="02020603050405020304" pitchFamily="18" charset="0"/>
              </a:rPr>
              <a:t>KNN:</a:t>
            </a:r>
          </a:p>
          <a:p>
            <a:pPr algn="just"/>
            <a:r>
              <a:rPr lang="en-US" sz="1600" dirty="0">
                <a:latin typeface="Times New Roman" panose="02020603050405020304" pitchFamily="18" charset="0"/>
                <a:cs typeface="Times New Roman" panose="02020603050405020304" pitchFamily="18" charset="0"/>
              </a:rPr>
              <a:t>K-Nearest Neighbors (KNN) is a non-parametric classification algorithm that assigns a class based on the majority class of its k nearest neighbors. While easy to implement, it can be computationally intensive for large datasets.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723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70076" y="64599"/>
            <a:ext cx="8208912" cy="700105"/>
          </a:xfrm>
        </p:spPr>
        <p:txBody>
          <a:bodyPr>
            <a:noAutofit/>
          </a:bodyPr>
          <a:lstStyle/>
          <a:p>
            <a:pPr marL="571500" indent="-571500" algn="l">
              <a:buClr>
                <a:srgbClr val="7030A0"/>
              </a:buClr>
              <a:buFont typeface="Wingdings" panose="05000000000000000000" pitchFamily="2" charset="2"/>
              <a:buChar char="v"/>
            </a:pPr>
            <a:r>
              <a:rPr lang="en-IN" sz="4000" b="1" i="0" dirty="0">
                <a:effectLst/>
                <a:latin typeface="system-ui"/>
              </a:rPr>
              <a:t>Model Building</a:t>
            </a:r>
          </a:p>
        </p:txBody>
      </p:sp>
      <p:sp>
        <p:nvSpPr>
          <p:cNvPr id="3" name="TextBox 1">
            <a:extLst>
              <a:ext uri="{FF2B5EF4-FFF2-40B4-BE49-F238E27FC236}">
                <a16:creationId xmlns:a16="http://schemas.microsoft.com/office/drawing/2014/main" id="{B0A702A2-E698-F37C-F37C-D649CF553B4D}"/>
              </a:ext>
            </a:extLst>
          </p:cNvPr>
          <p:cNvSpPr txBox="1"/>
          <p:nvPr/>
        </p:nvSpPr>
        <p:spPr>
          <a:xfrm>
            <a:off x="815403" y="728261"/>
            <a:ext cx="10558020" cy="452431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Wingdings" panose="05000000000000000000" pitchFamily="2" charset="2"/>
              <a:buChar char="v"/>
            </a:pPr>
            <a:r>
              <a:rPr lang="en-IN" sz="1600" b="1" dirty="0">
                <a:latin typeface="Times New Roman" panose="02020603050405020304" pitchFamily="18" charset="0"/>
                <a:cs typeface="Times New Roman" panose="02020603050405020304" pitchFamily="18" charset="0"/>
              </a:rPr>
              <a:t>SVM:</a:t>
            </a:r>
          </a:p>
          <a:p>
            <a:pPr algn="just"/>
            <a:r>
              <a:rPr lang="en-US" sz="1600" dirty="0">
                <a:latin typeface="Times New Roman" panose="02020603050405020304" pitchFamily="18" charset="0"/>
                <a:cs typeface="Times New Roman" panose="02020603050405020304" pitchFamily="18" charset="0"/>
              </a:rPr>
              <a:t>Support Vector Machine (SVM) is a supervised learning algorithm used for classification and regression tasks. It works by finding the optimal hyperplane that separates data points of different classes with the maximum margin. SVM can efficiently handle high-dimensional data and is effective for both linear and non-linear problems using kernel functions. It is particularly useful in applications like image recognition and bioinformatics.</a:t>
            </a:r>
          </a:p>
          <a:p>
            <a:pPr algn="just"/>
            <a:endParaRPr lang="en-IN" sz="1600"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sz="1600" b="1" dirty="0">
                <a:latin typeface="Times New Roman" panose="02020603050405020304" pitchFamily="18" charset="0"/>
                <a:cs typeface="Times New Roman" panose="02020603050405020304" pitchFamily="18" charset="0"/>
              </a:rPr>
              <a:t>NEURAL NETWORKS(ANN):</a:t>
            </a:r>
          </a:p>
          <a:p>
            <a:pPr algn="just"/>
            <a:r>
              <a:rPr lang="en-US" sz="1600" dirty="0">
                <a:latin typeface="Times New Roman" panose="02020603050405020304" pitchFamily="18" charset="0"/>
                <a:cs typeface="Times New Roman" panose="02020603050405020304" pitchFamily="18" charset="0"/>
              </a:rPr>
              <a:t>Artificial Neural Networks (ANNs) are computational models inspired by the human brain, consisting of interconnected layers of nodes (neurons) that process information. They learn patterns in data through training by adjusting weights based on input-output relationships. ANNs are versatile and can be used for tasks such as classification, regression, and image recognition. Their ability to capture complex relationships makes them powerful for various applications, including deep learning.</a:t>
            </a:r>
          </a:p>
          <a:p>
            <a:pPr algn="just"/>
            <a:endParaRPr lang="en-IN"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sz="1600" b="1" dirty="0">
                <a:latin typeface="Times New Roman" panose="02020603050405020304" pitchFamily="18" charset="0"/>
                <a:cs typeface="Times New Roman" panose="02020603050405020304" pitchFamily="18" charset="0"/>
              </a:rPr>
              <a:t>STACKED MODEL :</a:t>
            </a:r>
          </a:p>
          <a:p>
            <a:pPr algn="just"/>
            <a:r>
              <a:rPr lang="en-US" sz="1600" dirty="0">
                <a:latin typeface="Times New Roman" panose="02020603050405020304" pitchFamily="18" charset="0"/>
                <a:cs typeface="Times New Roman" panose="02020603050405020304" pitchFamily="18" charset="0"/>
              </a:rPr>
              <a:t>Stacked models, or stacking, is an ensemble learning technique that combines multiple base models to improve predictive performance. It involves training several different models (like decision trees, logistic regression, or neural networks) on the same dataset, then using their predictions as inputs for a higher-level model, often referred to as the meta-model. This approach leverages the strengths of diverse algorithms and helps mitigate individual model weaknesses. Stacking is effective in various applications, particularly in machine learning competitions where maximizing accuracy is crucial.</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870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5780" y="64599"/>
            <a:ext cx="5184576" cy="700105"/>
          </a:xfrm>
        </p:spPr>
        <p:txBody>
          <a:bodyPr>
            <a:noAutofit/>
          </a:bodyPr>
          <a:lstStyle/>
          <a:p>
            <a:pPr marL="457200" indent="-457200" algn="l">
              <a:buClr>
                <a:srgbClr val="7030A0"/>
              </a:buClr>
              <a:buFont typeface="Wingdings" panose="05000000000000000000" pitchFamily="2" charset="2"/>
              <a:buChar char="Ø"/>
            </a:pPr>
            <a:r>
              <a:rPr lang="en-IN" sz="3200" b="1" i="0" dirty="0">
                <a:effectLst/>
                <a:latin typeface="system-ui"/>
              </a:rPr>
              <a:t>Logistic Regression Model</a:t>
            </a:r>
          </a:p>
        </p:txBody>
      </p:sp>
      <p:pic>
        <p:nvPicPr>
          <p:cNvPr id="5" name="Picture 4">
            <a:extLst>
              <a:ext uri="{FF2B5EF4-FFF2-40B4-BE49-F238E27FC236}">
                <a16:creationId xmlns:a16="http://schemas.microsoft.com/office/drawing/2014/main" id="{C12FCEE8-010C-5DEB-9A52-7E1D2D010E63}"/>
              </a:ext>
            </a:extLst>
          </p:cNvPr>
          <p:cNvPicPr>
            <a:picLocks noChangeAspect="1"/>
          </p:cNvPicPr>
          <p:nvPr/>
        </p:nvPicPr>
        <p:blipFill>
          <a:blip r:embed="rId2"/>
          <a:stretch>
            <a:fillRect/>
          </a:stretch>
        </p:blipFill>
        <p:spPr>
          <a:xfrm>
            <a:off x="261764" y="1412776"/>
            <a:ext cx="5616624" cy="5184575"/>
          </a:xfrm>
          <a:prstGeom prst="rect">
            <a:avLst/>
          </a:prstGeom>
        </p:spPr>
      </p:pic>
      <p:pic>
        <p:nvPicPr>
          <p:cNvPr id="7" name="Picture 6">
            <a:extLst>
              <a:ext uri="{FF2B5EF4-FFF2-40B4-BE49-F238E27FC236}">
                <a16:creationId xmlns:a16="http://schemas.microsoft.com/office/drawing/2014/main" id="{A90DA5EB-25DE-ECFD-8193-23BF498BFE32}"/>
              </a:ext>
            </a:extLst>
          </p:cNvPr>
          <p:cNvPicPr>
            <a:picLocks noChangeAspect="1"/>
          </p:cNvPicPr>
          <p:nvPr/>
        </p:nvPicPr>
        <p:blipFill>
          <a:blip r:embed="rId3"/>
          <a:stretch>
            <a:fillRect/>
          </a:stretch>
        </p:blipFill>
        <p:spPr>
          <a:xfrm>
            <a:off x="5878388" y="1416397"/>
            <a:ext cx="6192688" cy="5180954"/>
          </a:xfrm>
          <a:prstGeom prst="rect">
            <a:avLst/>
          </a:prstGeom>
        </p:spPr>
      </p:pic>
      <p:sp>
        <p:nvSpPr>
          <p:cNvPr id="8" name="Title 1">
            <a:extLst>
              <a:ext uri="{FF2B5EF4-FFF2-40B4-BE49-F238E27FC236}">
                <a16:creationId xmlns:a16="http://schemas.microsoft.com/office/drawing/2014/main" id="{7B9A03EA-AA08-E39D-8D17-C5544BC142F5}"/>
              </a:ext>
            </a:extLst>
          </p:cNvPr>
          <p:cNvSpPr txBox="1">
            <a:spLocks/>
          </p:cNvSpPr>
          <p:nvPr/>
        </p:nvSpPr>
        <p:spPr>
          <a:xfrm>
            <a:off x="6670476" y="352631"/>
            <a:ext cx="5184576" cy="7001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buClr>
                <a:srgbClr val="7030A0"/>
              </a:buClr>
              <a:buFont typeface="Wingdings" panose="05000000000000000000" pitchFamily="2" charset="2"/>
              <a:buChar char="Ø"/>
            </a:pPr>
            <a:r>
              <a:rPr lang="en-IN" sz="2000" b="1" dirty="0">
                <a:latin typeface="system-ui"/>
              </a:rPr>
              <a:t>ROC CURVE for Logistic Regression Model</a:t>
            </a:r>
          </a:p>
        </p:txBody>
      </p:sp>
    </p:spTree>
    <p:extLst>
      <p:ext uri="{BB962C8B-B14F-4D97-AF65-F5344CB8AC3E}">
        <p14:creationId xmlns:p14="http://schemas.microsoft.com/office/powerpoint/2010/main" val="1696756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5780" y="64599"/>
            <a:ext cx="5184576" cy="700105"/>
          </a:xfrm>
        </p:spPr>
        <p:txBody>
          <a:bodyPr>
            <a:noAutofit/>
          </a:bodyPr>
          <a:lstStyle/>
          <a:p>
            <a:pPr marL="571500" indent="-571500" algn="l">
              <a:buClr>
                <a:srgbClr val="7030A0"/>
              </a:buClr>
              <a:buFont typeface="Wingdings" panose="05000000000000000000" pitchFamily="2" charset="2"/>
              <a:buChar char="Ø"/>
            </a:pPr>
            <a:r>
              <a:rPr lang="en-IN" sz="3600" b="1" i="0" dirty="0">
                <a:effectLst/>
                <a:latin typeface="system-ui"/>
              </a:rPr>
              <a:t>Decision Tree Model</a:t>
            </a:r>
          </a:p>
        </p:txBody>
      </p:sp>
      <p:pic>
        <p:nvPicPr>
          <p:cNvPr id="4" name="Picture 3">
            <a:extLst>
              <a:ext uri="{FF2B5EF4-FFF2-40B4-BE49-F238E27FC236}">
                <a16:creationId xmlns:a16="http://schemas.microsoft.com/office/drawing/2014/main" id="{221EBC04-0101-46D3-FD17-E533D9E0B8EA}"/>
              </a:ext>
            </a:extLst>
          </p:cNvPr>
          <p:cNvPicPr>
            <a:picLocks noChangeAspect="1"/>
          </p:cNvPicPr>
          <p:nvPr/>
        </p:nvPicPr>
        <p:blipFill>
          <a:blip r:embed="rId2"/>
          <a:stretch>
            <a:fillRect/>
          </a:stretch>
        </p:blipFill>
        <p:spPr>
          <a:xfrm>
            <a:off x="45740" y="1044536"/>
            <a:ext cx="4206605" cy="5768840"/>
          </a:xfrm>
          <a:prstGeom prst="rect">
            <a:avLst/>
          </a:prstGeom>
        </p:spPr>
      </p:pic>
      <p:pic>
        <p:nvPicPr>
          <p:cNvPr id="9" name="Picture 8">
            <a:extLst>
              <a:ext uri="{FF2B5EF4-FFF2-40B4-BE49-F238E27FC236}">
                <a16:creationId xmlns:a16="http://schemas.microsoft.com/office/drawing/2014/main" id="{92D89A60-B559-A563-E05C-E315177E2B80}"/>
              </a:ext>
            </a:extLst>
          </p:cNvPr>
          <p:cNvPicPr>
            <a:picLocks noChangeAspect="1"/>
          </p:cNvPicPr>
          <p:nvPr/>
        </p:nvPicPr>
        <p:blipFill>
          <a:blip r:embed="rId3"/>
          <a:stretch>
            <a:fillRect/>
          </a:stretch>
        </p:blipFill>
        <p:spPr>
          <a:xfrm>
            <a:off x="4252345" y="1052736"/>
            <a:ext cx="7890739" cy="5768840"/>
          </a:xfrm>
          <a:prstGeom prst="rect">
            <a:avLst/>
          </a:prstGeom>
        </p:spPr>
      </p:pic>
      <p:sp>
        <p:nvSpPr>
          <p:cNvPr id="10" name="Title 1">
            <a:extLst>
              <a:ext uri="{FF2B5EF4-FFF2-40B4-BE49-F238E27FC236}">
                <a16:creationId xmlns:a16="http://schemas.microsoft.com/office/drawing/2014/main" id="{35F23028-D2F4-C7A1-E9D2-B95B0140ABA1}"/>
              </a:ext>
            </a:extLst>
          </p:cNvPr>
          <p:cNvSpPr txBox="1">
            <a:spLocks/>
          </p:cNvSpPr>
          <p:nvPr/>
        </p:nvSpPr>
        <p:spPr>
          <a:xfrm>
            <a:off x="5302324" y="216999"/>
            <a:ext cx="5184576" cy="7001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buClr>
                <a:srgbClr val="7030A0"/>
              </a:buClr>
              <a:buFont typeface="Wingdings" panose="05000000000000000000" pitchFamily="2" charset="2"/>
              <a:buChar char="Ø"/>
            </a:pPr>
            <a:r>
              <a:rPr lang="en-IN" sz="2000" b="1" dirty="0">
                <a:latin typeface="system-ui"/>
              </a:rPr>
              <a:t>ROC CURVE  for Decision Tree Model</a:t>
            </a:r>
          </a:p>
        </p:txBody>
      </p:sp>
    </p:spTree>
    <p:extLst>
      <p:ext uri="{BB962C8B-B14F-4D97-AF65-F5344CB8AC3E}">
        <p14:creationId xmlns:p14="http://schemas.microsoft.com/office/powerpoint/2010/main" val="88991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5780" y="64599"/>
            <a:ext cx="5184576" cy="700105"/>
          </a:xfrm>
        </p:spPr>
        <p:txBody>
          <a:bodyPr>
            <a:noAutofit/>
          </a:bodyPr>
          <a:lstStyle/>
          <a:p>
            <a:pPr marL="571500" indent="-571500" algn="l">
              <a:buClr>
                <a:srgbClr val="7030A0"/>
              </a:buClr>
              <a:buFont typeface="Wingdings" panose="05000000000000000000" pitchFamily="2" charset="2"/>
              <a:buChar char="Ø"/>
            </a:pPr>
            <a:r>
              <a:rPr lang="en-IN" sz="3600" b="1" i="0" dirty="0">
                <a:effectLst/>
                <a:latin typeface="system-ui"/>
              </a:rPr>
              <a:t>Bagging Model</a:t>
            </a:r>
          </a:p>
        </p:txBody>
      </p:sp>
      <p:pic>
        <p:nvPicPr>
          <p:cNvPr id="5" name="Picture 4">
            <a:extLst>
              <a:ext uri="{FF2B5EF4-FFF2-40B4-BE49-F238E27FC236}">
                <a16:creationId xmlns:a16="http://schemas.microsoft.com/office/drawing/2014/main" id="{1F7C6DAE-53A0-4E97-550F-C0E3D86F4F5F}"/>
              </a:ext>
            </a:extLst>
          </p:cNvPr>
          <p:cNvPicPr>
            <a:picLocks noChangeAspect="1"/>
          </p:cNvPicPr>
          <p:nvPr/>
        </p:nvPicPr>
        <p:blipFill>
          <a:blip r:embed="rId2"/>
          <a:stretch>
            <a:fillRect/>
          </a:stretch>
        </p:blipFill>
        <p:spPr>
          <a:xfrm>
            <a:off x="43437" y="1169889"/>
            <a:ext cx="3962743" cy="5715495"/>
          </a:xfrm>
          <a:prstGeom prst="rect">
            <a:avLst/>
          </a:prstGeom>
        </p:spPr>
      </p:pic>
      <p:pic>
        <p:nvPicPr>
          <p:cNvPr id="7" name="Picture 6">
            <a:extLst>
              <a:ext uri="{FF2B5EF4-FFF2-40B4-BE49-F238E27FC236}">
                <a16:creationId xmlns:a16="http://schemas.microsoft.com/office/drawing/2014/main" id="{7C1C31C6-2959-9961-118F-C132C57A767A}"/>
              </a:ext>
            </a:extLst>
          </p:cNvPr>
          <p:cNvPicPr>
            <a:picLocks noChangeAspect="1"/>
          </p:cNvPicPr>
          <p:nvPr/>
        </p:nvPicPr>
        <p:blipFill>
          <a:blip r:embed="rId3"/>
          <a:stretch>
            <a:fillRect/>
          </a:stretch>
        </p:blipFill>
        <p:spPr>
          <a:xfrm>
            <a:off x="4006180" y="1169889"/>
            <a:ext cx="8136904" cy="5715495"/>
          </a:xfrm>
          <a:prstGeom prst="rect">
            <a:avLst/>
          </a:prstGeom>
        </p:spPr>
      </p:pic>
      <p:sp>
        <p:nvSpPr>
          <p:cNvPr id="8" name="Title 1">
            <a:extLst>
              <a:ext uri="{FF2B5EF4-FFF2-40B4-BE49-F238E27FC236}">
                <a16:creationId xmlns:a16="http://schemas.microsoft.com/office/drawing/2014/main" id="{BBA90E37-8540-ACD1-6400-F4D7309E8BB7}"/>
              </a:ext>
            </a:extLst>
          </p:cNvPr>
          <p:cNvSpPr txBox="1">
            <a:spLocks/>
          </p:cNvSpPr>
          <p:nvPr/>
        </p:nvSpPr>
        <p:spPr>
          <a:xfrm>
            <a:off x="5734372" y="216999"/>
            <a:ext cx="5184576" cy="7001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buClr>
                <a:srgbClr val="7030A0"/>
              </a:buClr>
              <a:buFont typeface="Wingdings" panose="05000000000000000000" pitchFamily="2" charset="2"/>
              <a:buChar char="Ø"/>
            </a:pPr>
            <a:r>
              <a:rPr lang="en-IN" sz="2000" b="1" dirty="0">
                <a:latin typeface="system-ui"/>
              </a:rPr>
              <a:t>ROC CURVE for Bagging Model</a:t>
            </a:r>
          </a:p>
        </p:txBody>
      </p:sp>
    </p:spTree>
    <p:extLst>
      <p:ext uri="{BB962C8B-B14F-4D97-AF65-F5344CB8AC3E}">
        <p14:creationId xmlns:p14="http://schemas.microsoft.com/office/powerpoint/2010/main" val="888186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5780" y="64599"/>
            <a:ext cx="5184576" cy="700105"/>
          </a:xfrm>
        </p:spPr>
        <p:txBody>
          <a:bodyPr>
            <a:noAutofit/>
          </a:bodyPr>
          <a:lstStyle/>
          <a:p>
            <a:pPr marL="571500" indent="-571500" algn="l">
              <a:buClr>
                <a:srgbClr val="7030A0"/>
              </a:buClr>
              <a:buFont typeface="Wingdings" panose="05000000000000000000" pitchFamily="2" charset="2"/>
              <a:buChar char="Ø"/>
            </a:pPr>
            <a:r>
              <a:rPr lang="en-IN" sz="3600" b="1" i="0" dirty="0">
                <a:effectLst/>
                <a:latin typeface="system-ui"/>
              </a:rPr>
              <a:t>Random Forest Model</a:t>
            </a:r>
          </a:p>
        </p:txBody>
      </p:sp>
      <p:pic>
        <p:nvPicPr>
          <p:cNvPr id="4" name="Picture 3">
            <a:extLst>
              <a:ext uri="{FF2B5EF4-FFF2-40B4-BE49-F238E27FC236}">
                <a16:creationId xmlns:a16="http://schemas.microsoft.com/office/drawing/2014/main" id="{2E031369-31B8-8E94-7FD5-0DEC8846945F}"/>
              </a:ext>
            </a:extLst>
          </p:cNvPr>
          <p:cNvPicPr>
            <a:picLocks noChangeAspect="1"/>
          </p:cNvPicPr>
          <p:nvPr/>
        </p:nvPicPr>
        <p:blipFill>
          <a:blip r:embed="rId2"/>
          <a:stretch>
            <a:fillRect/>
          </a:stretch>
        </p:blipFill>
        <p:spPr>
          <a:xfrm>
            <a:off x="-26268" y="1135984"/>
            <a:ext cx="4038950" cy="5677392"/>
          </a:xfrm>
          <a:prstGeom prst="rect">
            <a:avLst/>
          </a:prstGeom>
        </p:spPr>
      </p:pic>
      <p:pic>
        <p:nvPicPr>
          <p:cNvPr id="9" name="Picture 8">
            <a:extLst>
              <a:ext uri="{FF2B5EF4-FFF2-40B4-BE49-F238E27FC236}">
                <a16:creationId xmlns:a16="http://schemas.microsoft.com/office/drawing/2014/main" id="{50438EB1-6F4D-21E0-E864-BD2A40482FDB}"/>
              </a:ext>
            </a:extLst>
          </p:cNvPr>
          <p:cNvPicPr>
            <a:picLocks noChangeAspect="1"/>
          </p:cNvPicPr>
          <p:nvPr/>
        </p:nvPicPr>
        <p:blipFill>
          <a:blip r:embed="rId3"/>
          <a:stretch>
            <a:fillRect/>
          </a:stretch>
        </p:blipFill>
        <p:spPr>
          <a:xfrm>
            <a:off x="4012682" y="1135984"/>
            <a:ext cx="8170177" cy="5677392"/>
          </a:xfrm>
          <a:prstGeom prst="rect">
            <a:avLst/>
          </a:prstGeom>
        </p:spPr>
      </p:pic>
      <p:sp>
        <p:nvSpPr>
          <p:cNvPr id="10" name="Title 1">
            <a:extLst>
              <a:ext uri="{FF2B5EF4-FFF2-40B4-BE49-F238E27FC236}">
                <a16:creationId xmlns:a16="http://schemas.microsoft.com/office/drawing/2014/main" id="{837A0B1B-F877-DB42-9269-A5B997DC4B1D}"/>
              </a:ext>
            </a:extLst>
          </p:cNvPr>
          <p:cNvSpPr txBox="1">
            <a:spLocks/>
          </p:cNvSpPr>
          <p:nvPr/>
        </p:nvSpPr>
        <p:spPr>
          <a:xfrm>
            <a:off x="5878388" y="216999"/>
            <a:ext cx="5184576" cy="7001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buClr>
                <a:srgbClr val="7030A0"/>
              </a:buClr>
              <a:buFont typeface="Wingdings" panose="05000000000000000000" pitchFamily="2" charset="2"/>
              <a:buChar char="Ø"/>
            </a:pPr>
            <a:r>
              <a:rPr lang="en-IN" sz="2000" b="1" dirty="0">
                <a:latin typeface="system-ui"/>
              </a:rPr>
              <a:t>ROC CURVE for Random Forest Model</a:t>
            </a:r>
          </a:p>
        </p:txBody>
      </p:sp>
    </p:spTree>
    <p:extLst>
      <p:ext uri="{BB962C8B-B14F-4D97-AF65-F5344CB8AC3E}">
        <p14:creationId xmlns:p14="http://schemas.microsoft.com/office/powerpoint/2010/main" val="1935020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5780" y="64599"/>
            <a:ext cx="5184576" cy="700105"/>
          </a:xfrm>
        </p:spPr>
        <p:txBody>
          <a:bodyPr>
            <a:noAutofit/>
          </a:bodyPr>
          <a:lstStyle/>
          <a:p>
            <a:pPr marL="571500" indent="-571500" algn="l">
              <a:buClr>
                <a:srgbClr val="7030A0"/>
              </a:buClr>
              <a:buFont typeface="Wingdings" panose="05000000000000000000" pitchFamily="2" charset="2"/>
              <a:buChar char="Ø"/>
            </a:pPr>
            <a:r>
              <a:rPr lang="en-IN" sz="3600" b="1" i="0" dirty="0">
                <a:effectLst/>
                <a:latin typeface="system-ui"/>
              </a:rPr>
              <a:t>AdaBoost Model</a:t>
            </a:r>
          </a:p>
        </p:txBody>
      </p:sp>
      <p:pic>
        <p:nvPicPr>
          <p:cNvPr id="5" name="Picture 4">
            <a:extLst>
              <a:ext uri="{FF2B5EF4-FFF2-40B4-BE49-F238E27FC236}">
                <a16:creationId xmlns:a16="http://schemas.microsoft.com/office/drawing/2014/main" id="{B921DDC5-74CE-2A9F-3A5C-D24337DAC108}"/>
              </a:ext>
            </a:extLst>
          </p:cNvPr>
          <p:cNvPicPr>
            <a:picLocks noChangeAspect="1"/>
          </p:cNvPicPr>
          <p:nvPr/>
        </p:nvPicPr>
        <p:blipFill>
          <a:blip r:embed="rId2"/>
          <a:stretch>
            <a:fillRect/>
          </a:stretch>
        </p:blipFill>
        <p:spPr>
          <a:xfrm>
            <a:off x="13731" y="1340768"/>
            <a:ext cx="3848433" cy="5532599"/>
          </a:xfrm>
          <a:prstGeom prst="rect">
            <a:avLst/>
          </a:prstGeom>
        </p:spPr>
      </p:pic>
      <p:pic>
        <p:nvPicPr>
          <p:cNvPr id="7" name="Picture 6">
            <a:extLst>
              <a:ext uri="{FF2B5EF4-FFF2-40B4-BE49-F238E27FC236}">
                <a16:creationId xmlns:a16="http://schemas.microsoft.com/office/drawing/2014/main" id="{EF02E0C8-85D6-62C3-9E0F-458548F2BAD8}"/>
              </a:ext>
            </a:extLst>
          </p:cNvPr>
          <p:cNvPicPr>
            <a:picLocks noChangeAspect="1"/>
          </p:cNvPicPr>
          <p:nvPr/>
        </p:nvPicPr>
        <p:blipFill>
          <a:blip r:embed="rId3"/>
          <a:stretch>
            <a:fillRect/>
          </a:stretch>
        </p:blipFill>
        <p:spPr>
          <a:xfrm>
            <a:off x="3862164" y="1340768"/>
            <a:ext cx="8312930" cy="5532598"/>
          </a:xfrm>
          <a:prstGeom prst="rect">
            <a:avLst/>
          </a:prstGeom>
        </p:spPr>
      </p:pic>
      <p:sp>
        <p:nvSpPr>
          <p:cNvPr id="8" name="Title 1">
            <a:extLst>
              <a:ext uri="{FF2B5EF4-FFF2-40B4-BE49-F238E27FC236}">
                <a16:creationId xmlns:a16="http://schemas.microsoft.com/office/drawing/2014/main" id="{40EBD7C8-4544-8175-A824-5C4FC311316D}"/>
              </a:ext>
            </a:extLst>
          </p:cNvPr>
          <p:cNvSpPr txBox="1">
            <a:spLocks/>
          </p:cNvSpPr>
          <p:nvPr/>
        </p:nvSpPr>
        <p:spPr>
          <a:xfrm>
            <a:off x="5734372" y="568655"/>
            <a:ext cx="5184576" cy="7001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buClr>
                <a:srgbClr val="7030A0"/>
              </a:buClr>
              <a:buFont typeface="Wingdings" panose="05000000000000000000" pitchFamily="2" charset="2"/>
              <a:buChar char="Ø"/>
            </a:pPr>
            <a:r>
              <a:rPr lang="en-IN" sz="2000" b="1" dirty="0">
                <a:latin typeface="system-ui"/>
              </a:rPr>
              <a:t>ROC CURVE for AdaBoost Model</a:t>
            </a:r>
          </a:p>
        </p:txBody>
      </p:sp>
    </p:spTree>
    <p:extLst>
      <p:ext uri="{BB962C8B-B14F-4D97-AF65-F5344CB8AC3E}">
        <p14:creationId xmlns:p14="http://schemas.microsoft.com/office/powerpoint/2010/main" val="157304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5780" y="64599"/>
            <a:ext cx="5184576" cy="700105"/>
          </a:xfrm>
        </p:spPr>
        <p:txBody>
          <a:bodyPr>
            <a:noAutofit/>
          </a:bodyPr>
          <a:lstStyle/>
          <a:p>
            <a:pPr marL="571500" indent="-571500" algn="l">
              <a:buClr>
                <a:srgbClr val="7030A0"/>
              </a:buClr>
              <a:buFont typeface="Wingdings" panose="05000000000000000000" pitchFamily="2" charset="2"/>
              <a:buChar char="Ø"/>
            </a:pPr>
            <a:r>
              <a:rPr lang="en-IN" sz="3600" b="1" i="0" dirty="0">
                <a:effectLst/>
                <a:latin typeface="system-ui"/>
              </a:rPr>
              <a:t>Gradient Boost Model</a:t>
            </a:r>
          </a:p>
        </p:txBody>
      </p:sp>
      <p:pic>
        <p:nvPicPr>
          <p:cNvPr id="4" name="Picture 3">
            <a:extLst>
              <a:ext uri="{FF2B5EF4-FFF2-40B4-BE49-F238E27FC236}">
                <a16:creationId xmlns:a16="http://schemas.microsoft.com/office/drawing/2014/main" id="{879CD1F5-DF23-B7FC-41B7-37DE91814AB7}"/>
              </a:ext>
            </a:extLst>
          </p:cNvPr>
          <p:cNvPicPr>
            <a:picLocks noChangeAspect="1"/>
          </p:cNvPicPr>
          <p:nvPr/>
        </p:nvPicPr>
        <p:blipFill>
          <a:blip r:embed="rId2"/>
          <a:stretch>
            <a:fillRect/>
          </a:stretch>
        </p:blipFill>
        <p:spPr>
          <a:xfrm>
            <a:off x="45740" y="875013"/>
            <a:ext cx="3962743" cy="5918388"/>
          </a:xfrm>
          <a:prstGeom prst="rect">
            <a:avLst/>
          </a:prstGeom>
        </p:spPr>
      </p:pic>
      <p:pic>
        <p:nvPicPr>
          <p:cNvPr id="9" name="Picture 8">
            <a:extLst>
              <a:ext uri="{FF2B5EF4-FFF2-40B4-BE49-F238E27FC236}">
                <a16:creationId xmlns:a16="http://schemas.microsoft.com/office/drawing/2014/main" id="{018F2E23-5E99-12F7-2DC6-300A26D210B0}"/>
              </a:ext>
            </a:extLst>
          </p:cNvPr>
          <p:cNvPicPr>
            <a:picLocks noChangeAspect="1"/>
          </p:cNvPicPr>
          <p:nvPr/>
        </p:nvPicPr>
        <p:blipFill>
          <a:blip r:embed="rId3"/>
          <a:stretch>
            <a:fillRect/>
          </a:stretch>
        </p:blipFill>
        <p:spPr>
          <a:xfrm>
            <a:off x="4008483" y="875013"/>
            <a:ext cx="8134601" cy="5918388"/>
          </a:xfrm>
          <a:prstGeom prst="rect">
            <a:avLst/>
          </a:prstGeom>
        </p:spPr>
      </p:pic>
      <p:sp>
        <p:nvSpPr>
          <p:cNvPr id="10" name="Title 1">
            <a:extLst>
              <a:ext uri="{FF2B5EF4-FFF2-40B4-BE49-F238E27FC236}">
                <a16:creationId xmlns:a16="http://schemas.microsoft.com/office/drawing/2014/main" id="{C4255004-B7AA-49F5-60A3-2D009C67AF64}"/>
              </a:ext>
            </a:extLst>
          </p:cNvPr>
          <p:cNvSpPr txBox="1">
            <a:spLocks/>
          </p:cNvSpPr>
          <p:nvPr/>
        </p:nvSpPr>
        <p:spPr>
          <a:xfrm>
            <a:off x="6238428" y="216999"/>
            <a:ext cx="5184576" cy="7001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buClr>
                <a:srgbClr val="7030A0"/>
              </a:buClr>
              <a:buFont typeface="Wingdings" panose="05000000000000000000" pitchFamily="2" charset="2"/>
              <a:buChar char="Ø"/>
            </a:pPr>
            <a:r>
              <a:rPr lang="en-IN" sz="2000" b="1" dirty="0">
                <a:latin typeface="system-ui"/>
              </a:rPr>
              <a:t>ROC CURVE for Gradient Boost Model</a:t>
            </a:r>
          </a:p>
        </p:txBody>
      </p:sp>
    </p:spTree>
    <p:extLst>
      <p:ext uri="{BB962C8B-B14F-4D97-AF65-F5344CB8AC3E}">
        <p14:creationId xmlns:p14="http://schemas.microsoft.com/office/powerpoint/2010/main" val="382279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5780" y="64599"/>
            <a:ext cx="5184576" cy="700105"/>
          </a:xfrm>
        </p:spPr>
        <p:txBody>
          <a:bodyPr>
            <a:noAutofit/>
          </a:bodyPr>
          <a:lstStyle/>
          <a:p>
            <a:pPr marL="571500" indent="-571500" algn="l">
              <a:buClr>
                <a:srgbClr val="7030A0"/>
              </a:buClr>
              <a:buFont typeface="Wingdings" panose="05000000000000000000" pitchFamily="2" charset="2"/>
              <a:buChar char="Ø"/>
            </a:pPr>
            <a:r>
              <a:rPr lang="en-IN" sz="3600" b="1" i="0" dirty="0">
                <a:effectLst/>
                <a:latin typeface="system-ui"/>
              </a:rPr>
              <a:t>XG Boost Model</a:t>
            </a:r>
          </a:p>
        </p:txBody>
      </p:sp>
      <p:pic>
        <p:nvPicPr>
          <p:cNvPr id="5" name="Picture 4">
            <a:extLst>
              <a:ext uri="{FF2B5EF4-FFF2-40B4-BE49-F238E27FC236}">
                <a16:creationId xmlns:a16="http://schemas.microsoft.com/office/drawing/2014/main" id="{D6F3A5E3-0282-03EA-1D92-9515D08A7DC9}"/>
              </a:ext>
            </a:extLst>
          </p:cNvPr>
          <p:cNvPicPr>
            <a:picLocks noChangeAspect="1"/>
          </p:cNvPicPr>
          <p:nvPr/>
        </p:nvPicPr>
        <p:blipFill>
          <a:blip r:embed="rId2"/>
          <a:stretch>
            <a:fillRect/>
          </a:stretch>
        </p:blipFill>
        <p:spPr>
          <a:xfrm>
            <a:off x="44213" y="1193527"/>
            <a:ext cx="3817951" cy="5547841"/>
          </a:xfrm>
          <a:prstGeom prst="rect">
            <a:avLst/>
          </a:prstGeom>
        </p:spPr>
      </p:pic>
      <p:pic>
        <p:nvPicPr>
          <p:cNvPr id="7" name="Picture 6">
            <a:extLst>
              <a:ext uri="{FF2B5EF4-FFF2-40B4-BE49-F238E27FC236}">
                <a16:creationId xmlns:a16="http://schemas.microsoft.com/office/drawing/2014/main" id="{5C095630-F7F2-4DC6-2C5F-7F2D1994961E}"/>
              </a:ext>
            </a:extLst>
          </p:cNvPr>
          <p:cNvPicPr>
            <a:picLocks noChangeAspect="1"/>
          </p:cNvPicPr>
          <p:nvPr/>
        </p:nvPicPr>
        <p:blipFill>
          <a:blip r:embed="rId3"/>
          <a:stretch>
            <a:fillRect/>
          </a:stretch>
        </p:blipFill>
        <p:spPr>
          <a:xfrm>
            <a:off x="3862164" y="1193527"/>
            <a:ext cx="8280920" cy="5547841"/>
          </a:xfrm>
          <a:prstGeom prst="rect">
            <a:avLst/>
          </a:prstGeom>
        </p:spPr>
      </p:pic>
      <p:sp>
        <p:nvSpPr>
          <p:cNvPr id="8" name="Title 1">
            <a:extLst>
              <a:ext uri="{FF2B5EF4-FFF2-40B4-BE49-F238E27FC236}">
                <a16:creationId xmlns:a16="http://schemas.microsoft.com/office/drawing/2014/main" id="{0609730E-1ECB-A28A-D1B9-85777D819CB0}"/>
              </a:ext>
            </a:extLst>
          </p:cNvPr>
          <p:cNvSpPr txBox="1">
            <a:spLocks/>
          </p:cNvSpPr>
          <p:nvPr/>
        </p:nvSpPr>
        <p:spPr>
          <a:xfrm>
            <a:off x="5374332" y="496647"/>
            <a:ext cx="5184576" cy="7001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buClr>
                <a:srgbClr val="7030A0"/>
              </a:buClr>
              <a:buFont typeface="Wingdings" panose="05000000000000000000" pitchFamily="2" charset="2"/>
              <a:buChar char="Ø"/>
            </a:pPr>
            <a:r>
              <a:rPr lang="en-IN" sz="2000" b="1" dirty="0">
                <a:latin typeface="system-ui"/>
              </a:rPr>
              <a:t>ROC CURVE for XG Boost Model</a:t>
            </a:r>
          </a:p>
        </p:txBody>
      </p:sp>
    </p:spTree>
    <p:extLst>
      <p:ext uri="{BB962C8B-B14F-4D97-AF65-F5344CB8AC3E}">
        <p14:creationId xmlns:p14="http://schemas.microsoft.com/office/powerpoint/2010/main" val="119484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0666" y="188640"/>
            <a:ext cx="9130210" cy="885808"/>
          </a:xfrm>
        </p:spPr>
        <p:txBody>
          <a:bodyPr>
            <a:normAutofit fontScale="90000"/>
          </a:bodyPr>
          <a:lstStyle/>
          <a:p>
            <a:r>
              <a:rPr lang="en-IN" sz="6000" b="1" dirty="0"/>
              <a:t>Business objective:</a:t>
            </a:r>
            <a:endParaRPr lang="en-US" dirty="0"/>
          </a:p>
        </p:txBody>
      </p:sp>
      <p:sp>
        <p:nvSpPr>
          <p:cNvPr id="3" name="Subtitle 2"/>
          <p:cNvSpPr>
            <a:spLocks noGrp="1"/>
          </p:cNvSpPr>
          <p:nvPr>
            <p:ph type="subTitle" idx="1"/>
          </p:nvPr>
        </p:nvSpPr>
        <p:spPr>
          <a:xfrm>
            <a:off x="261765" y="2564904"/>
            <a:ext cx="6552728" cy="3672408"/>
          </a:xfrm>
        </p:spPr>
        <p:txBody>
          <a:bodyPr>
            <a:normAutofit fontScale="92500"/>
          </a:bodyPr>
          <a:lstStyle/>
          <a:p>
            <a:pPr marL="228600" lvl="0" indent="-180975" algn="l" rtl="0">
              <a:lnSpc>
                <a:spcPct val="105000"/>
              </a:lnSpc>
              <a:spcBef>
                <a:spcPts val="1000"/>
              </a:spcBef>
              <a:spcAft>
                <a:spcPts val="0"/>
              </a:spcAft>
              <a:buClr>
                <a:schemeClr val="dk1"/>
              </a:buClr>
              <a:buSzPts val="1500"/>
              <a:buFont typeface="Calibri"/>
              <a:buChar char="•"/>
            </a:pPr>
            <a:r>
              <a:rPr lang="en-US" sz="2400" dirty="0">
                <a:solidFill>
                  <a:schemeClr val="tx2"/>
                </a:solidFill>
                <a:latin typeface="Calibri"/>
                <a:ea typeface="Calibri"/>
                <a:cs typeface="Calibri"/>
                <a:sym typeface="Calibri"/>
              </a:rPr>
              <a:t>The fundamental goal here is to model the probability that a business goes bankrupt.</a:t>
            </a:r>
          </a:p>
          <a:p>
            <a:pPr marL="228600" lvl="0" indent="-180022" algn="l" rtl="0">
              <a:lnSpc>
                <a:spcPct val="110000"/>
              </a:lnSpc>
              <a:spcBef>
                <a:spcPts val="1000"/>
              </a:spcBef>
              <a:spcAft>
                <a:spcPts val="0"/>
              </a:spcAft>
              <a:buClr>
                <a:schemeClr val="dk1"/>
              </a:buClr>
              <a:buSzPts val="1500"/>
              <a:buFont typeface="Calibri"/>
              <a:buChar char="•"/>
            </a:pPr>
            <a:r>
              <a:rPr lang="en-US" sz="2400" dirty="0">
                <a:solidFill>
                  <a:schemeClr val="tx2"/>
                </a:solidFill>
                <a:latin typeface="Calibri"/>
                <a:ea typeface="Calibri"/>
                <a:cs typeface="Calibri"/>
                <a:sym typeface="Calibri"/>
              </a:rPr>
              <a:t>To predict the likelihood of a company going bankrupt based on the provided features: industrial risk, management risk, financial flexibility, credibility, competitiveness, and operating risk.</a:t>
            </a:r>
          </a:p>
          <a:p>
            <a:pPr marL="228600" lvl="0" indent="-180022" algn="l" rtl="0">
              <a:lnSpc>
                <a:spcPct val="110000"/>
              </a:lnSpc>
              <a:spcBef>
                <a:spcPts val="1000"/>
              </a:spcBef>
              <a:spcAft>
                <a:spcPts val="0"/>
              </a:spcAft>
              <a:buClr>
                <a:schemeClr val="dk1"/>
              </a:buClr>
              <a:buSzPts val="1500"/>
              <a:buFont typeface="Calibri"/>
              <a:buChar char="•"/>
            </a:pPr>
            <a:r>
              <a:rPr lang="en-US" sz="2400" dirty="0">
                <a:solidFill>
                  <a:schemeClr val="tx2"/>
                </a:solidFill>
                <a:latin typeface="Calibri"/>
                <a:ea typeface="Calibri"/>
                <a:cs typeface="Calibri"/>
                <a:sym typeface="Calibri"/>
              </a:rPr>
              <a:t> Data-driven insights can help identify early warning signs and provide  guidance for strategic decision-making</a:t>
            </a:r>
            <a:endParaRPr lang="en-US" dirty="0">
              <a:solidFill>
                <a:schemeClr val="tx2"/>
              </a:solidFill>
            </a:endParaRPr>
          </a:p>
        </p:txBody>
      </p:sp>
      <p:pic>
        <p:nvPicPr>
          <p:cNvPr id="5" name="Google Shape;306;p2">
            <a:extLst>
              <a:ext uri="{FF2B5EF4-FFF2-40B4-BE49-F238E27FC236}">
                <a16:creationId xmlns:a16="http://schemas.microsoft.com/office/drawing/2014/main" id="{9C17540E-9B83-E463-A896-8D1C7F1FE67A}"/>
              </a:ext>
            </a:extLst>
          </p:cNvPr>
          <p:cNvPicPr preferRelativeResize="0"/>
          <p:nvPr/>
        </p:nvPicPr>
        <p:blipFill rotWithShape="1">
          <a:blip r:embed="rId2">
            <a:alphaModFix/>
          </a:blip>
          <a:srcRect/>
          <a:stretch/>
        </p:blipFill>
        <p:spPr>
          <a:xfrm>
            <a:off x="6958508" y="2132856"/>
            <a:ext cx="5184576" cy="3672408"/>
          </a:xfrm>
          <a:prstGeom prst="rect">
            <a:avLst/>
          </a:prstGeom>
          <a:noFill/>
          <a:ln>
            <a:noFill/>
          </a:ln>
        </p:spPr>
      </p:pic>
    </p:spTree>
    <p:extLst>
      <p:ext uri="{BB962C8B-B14F-4D97-AF65-F5344CB8AC3E}">
        <p14:creationId xmlns:p14="http://schemas.microsoft.com/office/powerpoint/2010/main" val="81606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5780" y="64599"/>
            <a:ext cx="5184576" cy="700105"/>
          </a:xfrm>
        </p:spPr>
        <p:txBody>
          <a:bodyPr>
            <a:noAutofit/>
          </a:bodyPr>
          <a:lstStyle/>
          <a:p>
            <a:pPr marL="571500" indent="-571500" algn="l">
              <a:buClr>
                <a:srgbClr val="7030A0"/>
              </a:buClr>
              <a:buFont typeface="Wingdings" panose="05000000000000000000" pitchFamily="2" charset="2"/>
              <a:buChar char="Ø"/>
            </a:pPr>
            <a:r>
              <a:rPr lang="en-IN" sz="3600" b="1" i="0" dirty="0">
                <a:effectLst/>
                <a:latin typeface="system-ui"/>
              </a:rPr>
              <a:t>LGBM Model</a:t>
            </a:r>
          </a:p>
        </p:txBody>
      </p:sp>
      <p:pic>
        <p:nvPicPr>
          <p:cNvPr id="4" name="Picture 3">
            <a:extLst>
              <a:ext uri="{FF2B5EF4-FFF2-40B4-BE49-F238E27FC236}">
                <a16:creationId xmlns:a16="http://schemas.microsoft.com/office/drawing/2014/main" id="{15FD1BB8-1B69-5CFB-C1F4-156DBEF05BCD}"/>
              </a:ext>
            </a:extLst>
          </p:cNvPr>
          <p:cNvPicPr>
            <a:picLocks noChangeAspect="1"/>
          </p:cNvPicPr>
          <p:nvPr/>
        </p:nvPicPr>
        <p:blipFill>
          <a:blip r:embed="rId2"/>
          <a:stretch>
            <a:fillRect/>
          </a:stretch>
        </p:blipFill>
        <p:spPr>
          <a:xfrm>
            <a:off x="62100" y="850598"/>
            <a:ext cx="4016088" cy="5890770"/>
          </a:xfrm>
          <a:prstGeom prst="rect">
            <a:avLst/>
          </a:prstGeom>
        </p:spPr>
      </p:pic>
      <p:pic>
        <p:nvPicPr>
          <p:cNvPr id="9" name="Picture 8">
            <a:extLst>
              <a:ext uri="{FF2B5EF4-FFF2-40B4-BE49-F238E27FC236}">
                <a16:creationId xmlns:a16="http://schemas.microsoft.com/office/drawing/2014/main" id="{1776F0BD-CED7-40A8-0074-B8EF3A0A144D}"/>
              </a:ext>
            </a:extLst>
          </p:cNvPr>
          <p:cNvPicPr>
            <a:picLocks noChangeAspect="1"/>
          </p:cNvPicPr>
          <p:nvPr/>
        </p:nvPicPr>
        <p:blipFill>
          <a:blip r:embed="rId3"/>
          <a:stretch>
            <a:fillRect/>
          </a:stretch>
        </p:blipFill>
        <p:spPr>
          <a:xfrm>
            <a:off x="4078189" y="850598"/>
            <a:ext cx="8027610" cy="5890770"/>
          </a:xfrm>
          <a:prstGeom prst="rect">
            <a:avLst/>
          </a:prstGeom>
        </p:spPr>
      </p:pic>
      <p:sp>
        <p:nvSpPr>
          <p:cNvPr id="10" name="Title 1">
            <a:extLst>
              <a:ext uri="{FF2B5EF4-FFF2-40B4-BE49-F238E27FC236}">
                <a16:creationId xmlns:a16="http://schemas.microsoft.com/office/drawing/2014/main" id="{00CC4DBD-9B98-1D49-5DC4-7C80968D1EEA}"/>
              </a:ext>
            </a:extLst>
          </p:cNvPr>
          <p:cNvSpPr txBox="1">
            <a:spLocks/>
          </p:cNvSpPr>
          <p:nvPr/>
        </p:nvSpPr>
        <p:spPr>
          <a:xfrm>
            <a:off x="6094412" y="216999"/>
            <a:ext cx="5184576" cy="7001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buClr>
                <a:srgbClr val="7030A0"/>
              </a:buClr>
              <a:buFont typeface="Wingdings" panose="05000000000000000000" pitchFamily="2" charset="2"/>
              <a:buChar char="Ø"/>
            </a:pPr>
            <a:r>
              <a:rPr lang="en-IN" sz="2000" b="1" dirty="0">
                <a:latin typeface="system-ui"/>
              </a:rPr>
              <a:t>ROC CURVE for LGBM Model</a:t>
            </a:r>
          </a:p>
        </p:txBody>
      </p:sp>
    </p:spTree>
    <p:extLst>
      <p:ext uri="{BB962C8B-B14F-4D97-AF65-F5344CB8AC3E}">
        <p14:creationId xmlns:p14="http://schemas.microsoft.com/office/powerpoint/2010/main" val="394418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5780" y="64599"/>
            <a:ext cx="3384376" cy="700105"/>
          </a:xfrm>
        </p:spPr>
        <p:txBody>
          <a:bodyPr>
            <a:noAutofit/>
          </a:bodyPr>
          <a:lstStyle/>
          <a:p>
            <a:pPr marL="571500" indent="-571500" algn="l">
              <a:buClr>
                <a:srgbClr val="7030A0"/>
              </a:buClr>
              <a:buFont typeface="Wingdings" panose="05000000000000000000" pitchFamily="2" charset="2"/>
              <a:buChar char="Ø"/>
            </a:pPr>
            <a:r>
              <a:rPr lang="en-IN" sz="3600" b="1" i="0" dirty="0">
                <a:effectLst/>
                <a:latin typeface="system-ui"/>
              </a:rPr>
              <a:t>KNN Model</a:t>
            </a:r>
          </a:p>
        </p:txBody>
      </p:sp>
      <p:pic>
        <p:nvPicPr>
          <p:cNvPr id="5" name="Picture 4">
            <a:extLst>
              <a:ext uri="{FF2B5EF4-FFF2-40B4-BE49-F238E27FC236}">
                <a16:creationId xmlns:a16="http://schemas.microsoft.com/office/drawing/2014/main" id="{CFE51531-2A9E-D03E-DDD3-768075F25BB6}"/>
              </a:ext>
            </a:extLst>
          </p:cNvPr>
          <p:cNvPicPr>
            <a:picLocks noChangeAspect="1"/>
          </p:cNvPicPr>
          <p:nvPr/>
        </p:nvPicPr>
        <p:blipFill>
          <a:blip r:embed="rId2"/>
          <a:stretch>
            <a:fillRect/>
          </a:stretch>
        </p:blipFill>
        <p:spPr>
          <a:xfrm>
            <a:off x="40791" y="996167"/>
            <a:ext cx="3749365" cy="5601185"/>
          </a:xfrm>
          <a:prstGeom prst="rect">
            <a:avLst/>
          </a:prstGeom>
        </p:spPr>
      </p:pic>
      <p:pic>
        <p:nvPicPr>
          <p:cNvPr id="7" name="Picture 6">
            <a:extLst>
              <a:ext uri="{FF2B5EF4-FFF2-40B4-BE49-F238E27FC236}">
                <a16:creationId xmlns:a16="http://schemas.microsoft.com/office/drawing/2014/main" id="{BC45FBDD-16A3-8043-C27F-427295AC1F27}"/>
              </a:ext>
            </a:extLst>
          </p:cNvPr>
          <p:cNvPicPr>
            <a:picLocks noChangeAspect="1"/>
          </p:cNvPicPr>
          <p:nvPr/>
        </p:nvPicPr>
        <p:blipFill>
          <a:blip r:embed="rId3"/>
          <a:stretch>
            <a:fillRect/>
          </a:stretch>
        </p:blipFill>
        <p:spPr>
          <a:xfrm>
            <a:off x="3790156" y="996168"/>
            <a:ext cx="8357878" cy="5601184"/>
          </a:xfrm>
          <a:prstGeom prst="rect">
            <a:avLst/>
          </a:prstGeom>
        </p:spPr>
      </p:pic>
      <p:sp>
        <p:nvSpPr>
          <p:cNvPr id="8" name="Title 1">
            <a:extLst>
              <a:ext uri="{FF2B5EF4-FFF2-40B4-BE49-F238E27FC236}">
                <a16:creationId xmlns:a16="http://schemas.microsoft.com/office/drawing/2014/main" id="{9620E319-FC8D-80D0-4EB3-1777588A465C}"/>
              </a:ext>
            </a:extLst>
          </p:cNvPr>
          <p:cNvSpPr txBox="1">
            <a:spLocks/>
          </p:cNvSpPr>
          <p:nvPr/>
        </p:nvSpPr>
        <p:spPr>
          <a:xfrm>
            <a:off x="5878388" y="352631"/>
            <a:ext cx="5184576" cy="7001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buClr>
                <a:srgbClr val="7030A0"/>
              </a:buClr>
              <a:buFont typeface="Wingdings" panose="05000000000000000000" pitchFamily="2" charset="2"/>
              <a:buChar char="Ø"/>
            </a:pPr>
            <a:r>
              <a:rPr lang="en-IN" sz="2000" b="1" dirty="0">
                <a:latin typeface="system-ui"/>
              </a:rPr>
              <a:t>ROC CURVE for KNN Model</a:t>
            </a:r>
          </a:p>
        </p:txBody>
      </p:sp>
    </p:spTree>
    <p:extLst>
      <p:ext uri="{BB962C8B-B14F-4D97-AF65-F5344CB8AC3E}">
        <p14:creationId xmlns:p14="http://schemas.microsoft.com/office/powerpoint/2010/main" val="209910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5780" y="64599"/>
            <a:ext cx="5184576" cy="700105"/>
          </a:xfrm>
        </p:spPr>
        <p:txBody>
          <a:bodyPr>
            <a:noAutofit/>
          </a:bodyPr>
          <a:lstStyle/>
          <a:p>
            <a:pPr marL="571500" indent="-571500" algn="l">
              <a:buClr>
                <a:srgbClr val="7030A0"/>
              </a:buClr>
              <a:buFont typeface="Wingdings" panose="05000000000000000000" pitchFamily="2" charset="2"/>
              <a:buChar char="Ø"/>
            </a:pPr>
            <a:r>
              <a:rPr lang="en-IN" sz="3600" b="1" i="0" dirty="0">
                <a:effectLst/>
                <a:latin typeface="system-ui"/>
              </a:rPr>
              <a:t>SVM Model</a:t>
            </a:r>
          </a:p>
        </p:txBody>
      </p:sp>
      <p:pic>
        <p:nvPicPr>
          <p:cNvPr id="4" name="Picture 3">
            <a:extLst>
              <a:ext uri="{FF2B5EF4-FFF2-40B4-BE49-F238E27FC236}">
                <a16:creationId xmlns:a16="http://schemas.microsoft.com/office/drawing/2014/main" id="{0E9D1581-063B-5751-7814-1D2C1199F2F3}"/>
              </a:ext>
            </a:extLst>
          </p:cNvPr>
          <p:cNvPicPr>
            <a:picLocks noChangeAspect="1"/>
          </p:cNvPicPr>
          <p:nvPr/>
        </p:nvPicPr>
        <p:blipFill>
          <a:blip r:embed="rId2"/>
          <a:stretch>
            <a:fillRect/>
          </a:stretch>
        </p:blipFill>
        <p:spPr>
          <a:xfrm>
            <a:off x="693812" y="882633"/>
            <a:ext cx="8424936" cy="5570703"/>
          </a:xfrm>
          <a:prstGeom prst="rect">
            <a:avLst/>
          </a:prstGeom>
        </p:spPr>
      </p:pic>
    </p:spTree>
    <p:extLst>
      <p:ext uri="{BB962C8B-B14F-4D97-AF65-F5344CB8AC3E}">
        <p14:creationId xmlns:p14="http://schemas.microsoft.com/office/powerpoint/2010/main" val="239906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5780" y="64599"/>
            <a:ext cx="5184576" cy="700105"/>
          </a:xfrm>
        </p:spPr>
        <p:txBody>
          <a:bodyPr>
            <a:noAutofit/>
          </a:bodyPr>
          <a:lstStyle/>
          <a:p>
            <a:pPr marL="571500" indent="-571500" algn="l">
              <a:buClr>
                <a:srgbClr val="7030A0"/>
              </a:buClr>
              <a:buFont typeface="Wingdings" panose="05000000000000000000" pitchFamily="2" charset="2"/>
              <a:buChar char="Ø"/>
            </a:pPr>
            <a:r>
              <a:rPr lang="en-IN" sz="3600" b="1" i="0" dirty="0">
                <a:effectLst/>
                <a:latin typeface="system-ui"/>
              </a:rPr>
              <a:t>Naive Bayes Model</a:t>
            </a:r>
          </a:p>
        </p:txBody>
      </p:sp>
      <p:pic>
        <p:nvPicPr>
          <p:cNvPr id="5" name="Picture 4">
            <a:extLst>
              <a:ext uri="{FF2B5EF4-FFF2-40B4-BE49-F238E27FC236}">
                <a16:creationId xmlns:a16="http://schemas.microsoft.com/office/drawing/2014/main" id="{6475D831-DE4B-91D8-08D6-64FBFE8687EC}"/>
              </a:ext>
            </a:extLst>
          </p:cNvPr>
          <p:cNvPicPr>
            <a:picLocks noChangeAspect="1"/>
          </p:cNvPicPr>
          <p:nvPr/>
        </p:nvPicPr>
        <p:blipFill>
          <a:blip r:embed="rId2"/>
          <a:stretch>
            <a:fillRect/>
          </a:stretch>
        </p:blipFill>
        <p:spPr>
          <a:xfrm>
            <a:off x="40015" y="913115"/>
            <a:ext cx="3894157" cy="5880285"/>
          </a:xfrm>
          <a:prstGeom prst="rect">
            <a:avLst/>
          </a:prstGeom>
        </p:spPr>
      </p:pic>
      <p:pic>
        <p:nvPicPr>
          <p:cNvPr id="7" name="Picture 6">
            <a:extLst>
              <a:ext uri="{FF2B5EF4-FFF2-40B4-BE49-F238E27FC236}">
                <a16:creationId xmlns:a16="http://schemas.microsoft.com/office/drawing/2014/main" id="{A30EC961-31CB-1AA2-27BD-0664B01E5FCB}"/>
              </a:ext>
            </a:extLst>
          </p:cNvPr>
          <p:cNvPicPr>
            <a:picLocks noChangeAspect="1"/>
          </p:cNvPicPr>
          <p:nvPr/>
        </p:nvPicPr>
        <p:blipFill>
          <a:blip r:embed="rId3"/>
          <a:stretch>
            <a:fillRect/>
          </a:stretch>
        </p:blipFill>
        <p:spPr>
          <a:xfrm>
            <a:off x="3934172" y="913116"/>
            <a:ext cx="8214638" cy="5880284"/>
          </a:xfrm>
          <a:prstGeom prst="rect">
            <a:avLst/>
          </a:prstGeom>
        </p:spPr>
      </p:pic>
      <p:sp>
        <p:nvSpPr>
          <p:cNvPr id="8" name="Title 1">
            <a:extLst>
              <a:ext uri="{FF2B5EF4-FFF2-40B4-BE49-F238E27FC236}">
                <a16:creationId xmlns:a16="http://schemas.microsoft.com/office/drawing/2014/main" id="{A01105DC-12E7-B33C-FE3E-4262ABDC8832}"/>
              </a:ext>
            </a:extLst>
          </p:cNvPr>
          <p:cNvSpPr txBox="1">
            <a:spLocks/>
          </p:cNvSpPr>
          <p:nvPr/>
        </p:nvSpPr>
        <p:spPr>
          <a:xfrm>
            <a:off x="5590356" y="216999"/>
            <a:ext cx="5184576" cy="7001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buClr>
                <a:srgbClr val="7030A0"/>
              </a:buClr>
              <a:buFont typeface="Wingdings" panose="05000000000000000000" pitchFamily="2" charset="2"/>
              <a:buChar char="Ø"/>
            </a:pPr>
            <a:r>
              <a:rPr lang="en-IN" sz="2000" b="1" dirty="0">
                <a:latin typeface="system-ui"/>
              </a:rPr>
              <a:t>ROC CURVE for Naive Bayes Model</a:t>
            </a:r>
          </a:p>
        </p:txBody>
      </p:sp>
    </p:spTree>
    <p:extLst>
      <p:ext uri="{BB962C8B-B14F-4D97-AF65-F5344CB8AC3E}">
        <p14:creationId xmlns:p14="http://schemas.microsoft.com/office/powerpoint/2010/main" val="23154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5780" y="64599"/>
            <a:ext cx="5184576" cy="700105"/>
          </a:xfrm>
        </p:spPr>
        <p:txBody>
          <a:bodyPr>
            <a:noAutofit/>
          </a:bodyPr>
          <a:lstStyle/>
          <a:p>
            <a:pPr marL="571500" indent="-571500" algn="l">
              <a:buClr>
                <a:srgbClr val="7030A0"/>
              </a:buClr>
              <a:buFont typeface="Wingdings" panose="05000000000000000000" pitchFamily="2" charset="2"/>
              <a:buChar char="Ø"/>
            </a:pPr>
            <a:r>
              <a:rPr lang="en-IN" sz="3600" b="1" i="0" dirty="0">
                <a:effectLst/>
                <a:latin typeface="system-ui"/>
              </a:rPr>
              <a:t>Stacked Model</a:t>
            </a:r>
          </a:p>
        </p:txBody>
      </p:sp>
      <p:pic>
        <p:nvPicPr>
          <p:cNvPr id="4" name="Picture 3">
            <a:extLst>
              <a:ext uri="{FF2B5EF4-FFF2-40B4-BE49-F238E27FC236}">
                <a16:creationId xmlns:a16="http://schemas.microsoft.com/office/drawing/2014/main" id="{6D2054E6-6E0B-B8E9-D937-7DA9706994FF}"/>
              </a:ext>
            </a:extLst>
          </p:cNvPr>
          <p:cNvPicPr>
            <a:picLocks noChangeAspect="1"/>
          </p:cNvPicPr>
          <p:nvPr/>
        </p:nvPicPr>
        <p:blipFill>
          <a:blip r:embed="rId2"/>
          <a:stretch>
            <a:fillRect/>
          </a:stretch>
        </p:blipFill>
        <p:spPr>
          <a:xfrm>
            <a:off x="1485900" y="908720"/>
            <a:ext cx="7632847" cy="5906012"/>
          </a:xfrm>
          <a:prstGeom prst="rect">
            <a:avLst/>
          </a:prstGeom>
        </p:spPr>
      </p:pic>
    </p:spTree>
    <p:extLst>
      <p:ext uri="{BB962C8B-B14F-4D97-AF65-F5344CB8AC3E}">
        <p14:creationId xmlns:p14="http://schemas.microsoft.com/office/powerpoint/2010/main" val="281650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5780" y="64599"/>
            <a:ext cx="5184576" cy="700105"/>
          </a:xfrm>
        </p:spPr>
        <p:txBody>
          <a:bodyPr>
            <a:noAutofit/>
          </a:bodyPr>
          <a:lstStyle/>
          <a:p>
            <a:pPr marL="571500" indent="-571500" algn="l">
              <a:buClr>
                <a:srgbClr val="7030A0"/>
              </a:buClr>
              <a:buFont typeface="Wingdings" panose="05000000000000000000" pitchFamily="2" charset="2"/>
              <a:buChar char="Ø"/>
            </a:pPr>
            <a:r>
              <a:rPr lang="en-IN" sz="3600" b="1" i="0" dirty="0">
                <a:effectLst/>
                <a:latin typeface="system-ui"/>
              </a:rPr>
              <a:t>ANN Model</a:t>
            </a:r>
          </a:p>
        </p:txBody>
      </p:sp>
      <p:pic>
        <p:nvPicPr>
          <p:cNvPr id="5" name="Picture 4">
            <a:extLst>
              <a:ext uri="{FF2B5EF4-FFF2-40B4-BE49-F238E27FC236}">
                <a16:creationId xmlns:a16="http://schemas.microsoft.com/office/drawing/2014/main" id="{35E43B74-2126-25EA-B4B5-FEB4D77744EC}"/>
              </a:ext>
            </a:extLst>
          </p:cNvPr>
          <p:cNvPicPr>
            <a:picLocks noChangeAspect="1"/>
          </p:cNvPicPr>
          <p:nvPr/>
        </p:nvPicPr>
        <p:blipFill>
          <a:blip r:embed="rId2"/>
          <a:stretch>
            <a:fillRect/>
          </a:stretch>
        </p:blipFill>
        <p:spPr>
          <a:xfrm>
            <a:off x="0" y="1484784"/>
            <a:ext cx="6569009" cy="5256584"/>
          </a:xfrm>
          <a:prstGeom prst="rect">
            <a:avLst/>
          </a:prstGeom>
        </p:spPr>
      </p:pic>
      <p:pic>
        <p:nvPicPr>
          <p:cNvPr id="7" name="Picture 6">
            <a:extLst>
              <a:ext uri="{FF2B5EF4-FFF2-40B4-BE49-F238E27FC236}">
                <a16:creationId xmlns:a16="http://schemas.microsoft.com/office/drawing/2014/main" id="{A94659B5-20BF-FA52-9829-61C5621BEBF1}"/>
              </a:ext>
            </a:extLst>
          </p:cNvPr>
          <p:cNvPicPr>
            <a:picLocks noChangeAspect="1"/>
          </p:cNvPicPr>
          <p:nvPr/>
        </p:nvPicPr>
        <p:blipFill>
          <a:blip r:embed="rId3"/>
          <a:stretch>
            <a:fillRect/>
          </a:stretch>
        </p:blipFill>
        <p:spPr>
          <a:xfrm>
            <a:off x="6601853" y="1508354"/>
            <a:ext cx="5586971" cy="5233013"/>
          </a:xfrm>
          <a:prstGeom prst="rect">
            <a:avLst/>
          </a:prstGeom>
        </p:spPr>
      </p:pic>
      <p:sp>
        <p:nvSpPr>
          <p:cNvPr id="8" name="Title 1">
            <a:extLst>
              <a:ext uri="{FF2B5EF4-FFF2-40B4-BE49-F238E27FC236}">
                <a16:creationId xmlns:a16="http://schemas.microsoft.com/office/drawing/2014/main" id="{77AE9E03-AF18-762F-6AEB-0AD41296104C}"/>
              </a:ext>
            </a:extLst>
          </p:cNvPr>
          <p:cNvSpPr txBox="1">
            <a:spLocks/>
          </p:cNvSpPr>
          <p:nvPr/>
        </p:nvSpPr>
        <p:spPr>
          <a:xfrm>
            <a:off x="6886500" y="712671"/>
            <a:ext cx="5184576" cy="7001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buClr>
                <a:srgbClr val="7030A0"/>
              </a:buClr>
              <a:buFont typeface="Wingdings" panose="05000000000000000000" pitchFamily="2" charset="2"/>
              <a:buChar char="Ø"/>
            </a:pPr>
            <a:r>
              <a:rPr lang="en-IN" sz="2000" b="1" dirty="0">
                <a:latin typeface="system-ui"/>
              </a:rPr>
              <a:t>ROC CURVE for ANN Model</a:t>
            </a:r>
          </a:p>
        </p:txBody>
      </p:sp>
    </p:spTree>
    <p:extLst>
      <p:ext uri="{BB962C8B-B14F-4D97-AF65-F5344CB8AC3E}">
        <p14:creationId xmlns:p14="http://schemas.microsoft.com/office/powerpoint/2010/main" val="311101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5780" y="64599"/>
            <a:ext cx="5184576" cy="700105"/>
          </a:xfrm>
        </p:spPr>
        <p:txBody>
          <a:bodyPr>
            <a:noAutofit/>
          </a:bodyPr>
          <a:lstStyle/>
          <a:p>
            <a:pPr marL="571500" indent="-571500" algn="l">
              <a:buClr>
                <a:srgbClr val="7030A0"/>
              </a:buClr>
              <a:buFont typeface="Wingdings" panose="05000000000000000000" pitchFamily="2" charset="2"/>
              <a:buChar char="v"/>
            </a:pPr>
            <a:r>
              <a:rPr lang="en-IN" sz="3600" b="1" i="0" dirty="0">
                <a:effectLst/>
                <a:latin typeface="system-ui"/>
              </a:rPr>
              <a:t>Comparing The Models</a:t>
            </a:r>
          </a:p>
        </p:txBody>
      </p:sp>
      <p:pic>
        <p:nvPicPr>
          <p:cNvPr id="4" name="Picture 3">
            <a:extLst>
              <a:ext uri="{FF2B5EF4-FFF2-40B4-BE49-F238E27FC236}">
                <a16:creationId xmlns:a16="http://schemas.microsoft.com/office/drawing/2014/main" id="{E2CAB252-D7F2-E1BB-67D6-164E67730A6C}"/>
              </a:ext>
            </a:extLst>
          </p:cNvPr>
          <p:cNvPicPr>
            <a:picLocks noChangeAspect="1"/>
          </p:cNvPicPr>
          <p:nvPr/>
        </p:nvPicPr>
        <p:blipFill>
          <a:blip r:embed="rId2"/>
          <a:stretch>
            <a:fillRect/>
          </a:stretch>
        </p:blipFill>
        <p:spPr>
          <a:xfrm>
            <a:off x="273715" y="742335"/>
            <a:ext cx="4380537" cy="5917055"/>
          </a:xfrm>
          <a:prstGeom prst="rect">
            <a:avLst/>
          </a:prstGeom>
        </p:spPr>
      </p:pic>
      <p:pic>
        <p:nvPicPr>
          <p:cNvPr id="9" name="Picture 8">
            <a:extLst>
              <a:ext uri="{FF2B5EF4-FFF2-40B4-BE49-F238E27FC236}">
                <a16:creationId xmlns:a16="http://schemas.microsoft.com/office/drawing/2014/main" id="{BA9F9A9E-001C-FF13-751A-2912A334EFA3}"/>
              </a:ext>
            </a:extLst>
          </p:cNvPr>
          <p:cNvPicPr>
            <a:picLocks noChangeAspect="1"/>
          </p:cNvPicPr>
          <p:nvPr/>
        </p:nvPicPr>
        <p:blipFill>
          <a:blip r:embed="rId3"/>
          <a:stretch>
            <a:fillRect/>
          </a:stretch>
        </p:blipFill>
        <p:spPr>
          <a:xfrm>
            <a:off x="5015266" y="764704"/>
            <a:ext cx="5471634" cy="5894686"/>
          </a:xfrm>
          <a:prstGeom prst="rect">
            <a:avLst/>
          </a:prstGeom>
        </p:spPr>
      </p:pic>
    </p:spTree>
    <p:extLst>
      <p:ext uri="{BB962C8B-B14F-4D97-AF65-F5344CB8AC3E}">
        <p14:creationId xmlns:p14="http://schemas.microsoft.com/office/powerpoint/2010/main" val="189123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5780" y="64599"/>
            <a:ext cx="5184576" cy="700105"/>
          </a:xfrm>
        </p:spPr>
        <p:txBody>
          <a:bodyPr>
            <a:noAutofit/>
          </a:bodyPr>
          <a:lstStyle/>
          <a:p>
            <a:pPr marL="571500" indent="-571500" algn="l">
              <a:buClr>
                <a:srgbClr val="7030A0"/>
              </a:buClr>
              <a:buFont typeface="Wingdings" panose="05000000000000000000" pitchFamily="2" charset="2"/>
              <a:buChar char="v"/>
            </a:pPr>
            <a:r>
              <a:rPr lang="en-IN" sz="3600" b="1" i="0" dirty="0">
                <a:effectLst/>
                <a:latin typeface="system-ui"/>
              </a:rPr>
              <a:t>Comparing The Models</a:t>
            </a:r>
          </a:p>
        </p:txBody>
      </p:sp>
      <p:pic>
        <p:nvPicPr>
          <p:cNvPr id="5" name="Picture 4">
            <a:extLst>
              <a:ext uri="{FF2B5EF4-FFF2-40B4-BE49-F238E27FC236}">
                <a16:creationId xmlns:a16="http://schemas.microsoft.com/office/drawing/2014/main" id="{8D1845F5-6D3D-14E1-0015-174A20FDFD96}"/>
              </a:ext>
            </a:extLst>
          </p:cNvPr>
          <p:cNvPicPr>
            <a:picLocks noChangeAspect="1"/>
          </p:cNvPicPr>
          <p:nvPr/>
        </p:nvPicPr>
        <p:blipFill>
          <a:blip r:embed="rId2"/>
          <a:stretch>
            <a:fillRect/>
          </a:stretch>
        </p:blipFill>
        <p:spPr>
          <a:xfrm>
            <a:off x="-11135" y="1104109"/>
            <a:ext cx="3901778" cy="5689292"/>
          </a:xfrm>
          <a:prstGeom prst="rect">
            <a:avLst/>
          </a:prstGeom>
        </p:spPr>
      </p:pic>
      <p:pic>
        <p:nvPicPr>
          <p:cNvPr id="7" name="Picture 6">
            <a:extLst>
              <a:ext uri="{FF2B5EF4-FFF2-40B4-BE49-F238E27FC236}">
                <a16:creationId xmlns:a16="http://schemas.microsoft.com/office/drawing/2014/main" id="{2072B322-92EB-F1ED-4CB6-E50980BAF5F5}"/>
              </a:ext>
            </a:extLst>
          </p:cNvPr>
          <p:cNvPicPr>
            <a:picLocks noChangeAspect="1"/>
          </p:cNvPicPr>
          <p:nvPr/>
        </p:nvPicPr>
        <p:blipFill>
          <a:blip r:embed="rId3"/>
          <a:stretch>
            <a:fillRect/>
          </a:stretch>
        </p:blipFill>
        <p:spPr>
          <a:xfrm>
            <a:off x="3920826" y="1080844"/>
            <a:ext cx="3901778" cy="5689292"/>
          </a:xfrm>
          <a:prstGeom prst="rect">
            <a:avLst/>
          </a:prstGeom>
        </p:spPr>
      </p:pic>
      <p:pic>
        <p:nvPicPr>
          <p:cNvPr id="10" name="Picture 9">
            <a:extLst>
              <a:ext uri="{FF2B5EF4-FFF2-40B4-BE49-F238E27FC236}">
                <a16:creationId xmlns:a16="http://schemas.microsoft.com/office/drawing/2014/main" id="{FD2D1306-AA06-B151-48CB-FE4ADBD65F5F}"/>
              </a:ext>
            </a:extLst>
          </p:cNvPr>
          <p:cNvPicPr>
            <a:picLocks noChangeAspect="1"/>
          </p:cNvPicPr>
          <p:nvPr/>
        </p:nvPicPr>
        <p:blipFill>
          <a:blip r:embed="rId4"/>
          <a:stretch>
            <a:fillRect/>
          </a:stretch>
        </p:blipFill>
        <p:spPr>
          <a:xfrm>
            <a:off x="7852786" y="1104109"/>
            <a:ext cx="4146281" cy="5689292"/>
          </a:xfrm>
          <a:prstGeom prst="rect">
            <a:avLst/>
          </a:prstGeom>
        </p:spPr>
      </p:pic>
    </p:spTree>
    <p:extLst>
      <p:ext uri="{BB962C8B-B14F-4D97-AF65-F5344CB8AC3E}">
        <p14:creationId xmlns:p14="http://schemas.microsoft.com/office/powerpoint/2010/main" val="92113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5780" y="64599"/>
            <a:ext cx="5184576" cy="700105"/>
          </a:xfrm>
        </p:spPr>
        <p:txBody>
          <a:bodyPr>
            <a:noAutofit/>
          </a:bodyPr>
          <a:lstStyle/>
          <a:p>
            <a:pPr marL="571500" lvl="0" indent="-571500" algn="l" rtl="0">
              <a:lnSpc>
                <a:spcPct val="115000"/>
              </a:lnSpc>
              <a:spcBef>
                <a:spcPts val="0"/>
              </a:spcBef>
              <a:spcAft>
                <a:spcPts val="0"/>
              </a:spcAft>
              <a:buClr>
                <a:srgbClr val="7030A0"/>
              </a:buClr>
              <a:buFont typeface="Wingdings" panose="05000000000000000000" pitchFamily="2" charset="2"/>
              <a:buChar char="Ø"/>
            </a:pPr>
            <a:r>
              <a:rPr lang="en-IN" sz="3600" b="1" dirty="0">
                <a:solidFill>
                  <a:schemeClr val="dk1"/>
                </a:solidFill>
              </a:rPr>
              <a:t>DEPLOYMENT</a:t>
            </a:r>
          </a:p>
        </p:txBody>
      </p:sp>
      <p:pic>
        <p:nvPicPr>
          <p:cNvPr id="4" name="Picture 3">
            <a:extLst>
              <a:ext uri="{FF2B5EF4-FFF2-40B4-BE49-F238E27FC236}">
                <a16:creationId xmlns:a16="http://schemas.microsoft.com/office/drawing/2014/main" id="{38E4262A-28EF-EA37-49CC-3E38B92F4C7E}"/>
              </a:ext>
            </a:extLst>
          </p:cNvPr>
          <p:cNvPicPr>
            <a:picLocks noChangeAspect="1"/>
          </p:cNvPicPr>
          <p:nvPr/>
        </p:nvPicPr>
        <p:blipFill>
          <a:blip r:embed="rId2"/>
          <a:stretch>
            <a:fillRect/>
          </a:stretch>
        </p:blipFill>
        <p:spPr>
          <a:xfrm>
            <a:off x="0" y="1412776"/>
            <a:ext cx="3635055" cy="5357324"/>
          </a:xfrm>
          <a:prstGeom prst="rect">
            <a:avLst/>
          </a:prstGeom>
        </p:spPr>
      </p:pic>
      <p:pic>
        <p:nvPicPr>
          <p:cNvPr id="8" name="Picture 7">
            <a:extLst>
              <a:ext uri="{FF2B5EF4-FFF2-40B4-BE49-F238E27FC236}">
                <a16:creationId xmlns:a16="http://schemas.microsoft.com/office/drawing/2014/main" id="{2EAC30B9-9D0F-8776-2C58-BC31256FB38B}"/>
              </a:ext>
            </a:extLst>
          </p:cNvPr>
          <p:cNvPicPr>
            <a:picLocks noChangeAspect="1"/>
          </p:cNvPicPr>
          <p:nvPr/>
        </p:nvPicPr>
        <p:blipFill>
          <a:blip r:embed="rId3"/>
          <a:stretch>
            <a:fillRect/>
          </a:stretch>
        </p:blipFill>
        <p:spPr>
          <a:xfrm>
            <a:off x="4302096" y="1411058"/>
            <a:ext cx="3513124" cy="5357324"/>
          </a:xfrm>
          <a:prstGeom prst="rect">
            <a:avLst/>
          </a:prstGeom>
        </p:spPr>
      </p:pic>
      <p:pic>
        <p:nvPicPr>
          <p:cNvPr id="11" name="Picture 10">
            <a:extLst>
              <a:ext uri="{FF2B5EF4-FFF2-40B4-BE49-F238E27FC236}">
                <a16:creationId xmlns:a16="http://schemas.microsoft.com/office/drawing/2014/main" id="{205D8922-1C28-2BC4-CEFB-AAE6651A6E8F}"/>
              </a:ext>
            </a:extLst>
          </p:cNvPr>
          <p:cNvPicPr>
            <a:picLocks noChangeAspect="1"/>
          </p:cNvPicPr>
          <p:nvPr/>
        </p:nvPicPr>
        <p:blipFill>
          <a:blip r:embed="rId4"/>
          <a:stretch>
            <a:fillRect/>
          </a:stretch>
        </p:blipFill>
        <p:spPr>
          <a:xfrm>
            <a:off x="8532273" y="1412776"/>
            <a:ext cx="3482642" cy="5357324"/>
          </a:xfrm>
          <a:prstGeom prst="rect">
            <a:avLst/>
          </a:prstGeom>
        </p:spPr>
      </p:pic>
      <p:sp>
        <p:nvSpPr>
          <p:cNvPr id="12" name="Title 1">
            <a:extLst>
              <a:ext uri="{FF2B5EF4-FFF2-40B4-BE49-F238E27FC236}">
                <a16:creationId xmlns:a16="http://schemas.microsoft.com/office/drawing/2014/main" id="{F646D0CC-08B7-34EB-3B34-F394229FA0B2}"/>
              </a:ext>
            </a:extLst>
          </p:cNvPr>
          <p:cNvSpPr txBox="1">
            <a:spLocks/>
          </p:cNvSpPr>
          <p:nvPr/>
        </p:nvSpPr>
        <p:spPr>
          <a:xfrm>
            <a:off x="333772" y="908720"/>
            <a:ext cx="2160240" cy="43204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5000"/>
              </a:lnSpc>
              <a:spcBef>
                <a:spcPts val="0"/>
              </a:spcBef>
              <a:buClr>
                <a:srgbClr val="7030A0"/>
              </a:buClr>
            </a:pPr>
            <a:r>
              <a:rPr lang="en-US" sz="2000" b="1" dirty="0">
                <a:solidFill>
                  <a:schemeClr val="dk1"/>
                </a:solidFill>
                <a:latin typeface="Times New Roman" panose="02020603050405020304" pitchFamily="18" charset="0"/>
                <a:cs typeface="Times New Roman" panose="02020603050405020304" pitchFamily="18" charset="0"/>
              </a:rPr>
              <a:t>LOW RISK</a:t>
            </a:r>
            <a:endParaRPr lang="en-IN" sz="2000" b="1" dirty="0">
              <a:solidFill>
                <a:schemeClr val="dk1"/>
              </a:solidFill>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a16="http://schemas.microsoft.com/office/drawing/2014/main" id="{A454B78C-6404-427F-53D7-20B6A78FE735}"/>
              </a:ext>
            </a:extLst>
          </p:cNvPr>
          <p:cNvSpPr txBox="1">
            <a:spLocks/>
          </p:cNvSpPr>
          <p:nvPr/>
        </p:nvSpPr>
        <p:spPr>
          <a:xfrm>
            <a:off x="4726260" y="908720"/>
            <a:ext cx="2160240" cy="43204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5000"/>
              </a:lnSpc>
              <a:spcBef>
                <a:spcPts val="0"/>
              </a:spcBef>
              <a:buClr>
                <a:srgbClr val="7030A0"/>
              </a:buClr>
            </a:pPr>
            <a:r>
              <a:rPr lang="en-US" sz="2000" b="1" dirty="0">
                <a:solidFill>
                  <a:schemeClr val="dk1"/>
                </a:solidFill>
                <a:latin typeface="Times New Roman" panose="02020603050405020304" pitchFamily="18" charset="0"/>
                <a:cs typeface="Times New Roman" panose="02020603050405020304" pitchFamily="18" charset="0"/>
              </a:rPr>
              <a:t>MEDIUM RISK</a:t>
            </a:r>
            <a:endParaRPr lang="en-IN" sz="2000" b="1" dirty="0">
              <a:solidFill>
                <a:schemeClr val="dk1"/>
              </a:solidFill>
              <a:latin typeface="Times New Roman" panose="02020603050405020304" pitchFamily="18" charset="0"/>
              <a:cs typeface="Times New Roman" panose="02020603050405020304" pitchFamily="18" charset="0"/>
            </a:endParaRPr>
          </a:p>
        </p:txBody>
      </p:sp>
      <p:sp>
        <p:nvSpPr>
          <p:cNvPr id="14" name="Title 1">
            <a:extLst>
              <a:ext uri="{FF2B5EF4-FFF2-40B4-BE49-F238E27FC236}">
                <a16:creationId xmlns:a16="http://schemas.microsoft.com/office/drawing/2014/main" id="{0E8E7767-38AE-4D1D-6DB5-798C78F0AC49}"/>
              </a:ext>
            </a:extLst>
          </p:cNvPr>
          <p:cNvSpPr txBox="1">
            <a:spLocks/>
          </p:cNvSpPr>
          <p:nvPr/>
        </p:nvSpPr>
        <p:spPr>
          <a:xfrm>
            <a:off x="9118748" y="908720"/>
            <a:ext cx="2160240" cy="43204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5000"/>
              </a:lnSpc>
              <a:spcBef>
                <a:spcPts val="0"/>
              </a:spcBef>
              <a:buClr>
                <a:srgbClr val="7030A0"/>
              </a:buClr>
            </a:pPr>
            <a:r>
              <a:rPr lang="en-US" sz="2000" b="1" dirty="0">
                <a:solidFill>
                  <a:schemeClr val="dk1"/>
                </a:solidFill>
                <a:latin typeface="Times New Roman" panose="02020603050405020304" pitchFamily="18" charset="0"/>
                <a:cs typeface="Times New Roman" panose="02020603050405020304" pitchFamily="18" charset="0"/>
              </a:rPr>
              <a:t>HIGH RISK</a:t>
            </a:r>
            <a:endParaRPr lang="en-IN" sz="2000" b="1" dirty="0">
              <a:solidFill>
                <a:schemeClr val="dk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6620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5780" y="260648"/>
            <a:ext cx="5184576" cy="648072"/>
          </a:xfrm>
        </p:spPr>
        <p:txBody>
          <a:bodyPr>
            <a:noAutofit/>
          </a:bodyPr>
          <a:lstStyle/>
          <a:p>
            <a:pPr marL="0" lvl="0" indent="0" algn="l" rtl="0">
              <a:spcBef>
                <a:spcPts val="0"/>
              </a:spcBef>
              <a:spcAft>
                <a:spcPts val="0"/>
              </a:spcAft>
              <a:buNone/>
            </a:pPr>
            <a:r>
              <a:rPr lang="en-IN" sz="3600" b="1" dirty="0">
                <a:solidFill>
                  <a:schemeClr val="dk1"/>
                </a:solidFill>
              </a:rPr>
              <a:t>Challenges faced?</a:t>
            </a:r>
          </a:p>
        </p:txBody>
      </p:sp>
      <p:sp>
        <p:nvSpPr>
          <p:cNvPr id="7" name="Title 1">
            <a:extLst>
              <a:ext uri="{FF2B5EF4-FFF2-40B4-BE49-F238E27FC236}">
                <a16:creationId xmlns:a16="http://schemas.microsoft.com/office/drawing/2014/main" id="{60AEF581-253B-DA80-2BE7-C7B25B7FBC57}"/>
              </a:ext>
            </a:extLst>
          </p:cNvPr>
          <p:cNvSpPr txBox="1">
            <a:spLocks/>
          </p:cNvSpPr>
          <p:nvPr/>
        </p:nvSpPr>
        <p:spPr>
          <a:xfrm>
            <a:off x="558180" y="1844824"/>
            <a:ext cx="10864824" cy="367240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spcBef>
                <a:spcPts val="0"/>
              </a:spcBef>
              <a:buFont typeface="Wingdings" panose="05000000000000000000" pitchFamily="2" charset="2"/>
              <a:buChar char="Ø"/>
            </a:pPr>
            <a:r>
              <a:rPr lang="en-US" sz="2500" dirty="0"/>
              <a:t>The variables were Categorical Variables </a:t>
            </a:r>
          </a:p>
          <a:p>
            <a:pPr algn="just">
              <a:spcBef>
                <a:spcPts val="0"/>
              </a:spcBef>
            </a:pPr>
            <a:r>
              <a:rPr lang="en-US" sz="2500" b="1" dirty="0">
                <a:solidFill>
                  <a:schemeClr val="dk1"/>
                </a:solidFill>
              </a:rPr>
              <a:t>    </a:t>
            </a:r>
            <a:r>
              <a:rPr lang="en-US" sz="2500" dirty="0"/>
              <a:t>Solution : Applied  label encoding to convert categorical data into </a:t>
            </a:r>
          </a:p>
          <a:p>
            <a:pPr algn="just">
              <a:spcBef>
                <a:spcPts val="0"/>
              </a:spcBef>
            </a:pPr>
            <a:r>
              <a:rPr lang="en-US" sz="2500" dirty="0"/>
              <a:t>             numerical format.</a:t>
            </a:r>
          </a:p>
          <a:p>
            <a:pPr marL="457200" indent="-457200" algn="just">
              <a:spcBef>
                <a:spcPts val="0"/>
              </a:spcBef>
              <a:buFont typeface="Wingdings" panose="05000000000000000000" pitchFamily="2" charset="2"/>
              <a:buChar char="Ø"/>
            </a:pPr>
            <a:r>
              <a:rPr lang="en-US" sz="2400" dirty="0"/>
              <a:t>Evaluation of Metrics, choosing appropriate evaluation metrics </a:t>
            </a:r>
          </a:p>
          <a:p>
            <a:pPr algn="just">
              <a:spcBef>
                <a:spcPts val="0"/>
              </a:spcBef>
            </a:pPr>
            <a:r>
              <a:rPr lang="en-US" sz="2400" b="1" dirty="0">
                <a:solidFill>
                  <a:schemeClr val="dk1"/>
                </a:solidFill>
              </a:rPr>
              <a:t>   </a:t>
            </a:r>
            <a:r>
              <a:rPr lang="en-US" sz="2400" dirty="0"/>
              <a:t>Solution : Utilized methods like precision, recall, F1-score, and ROC</a:t>
            </a:r>
          </a:p>
          <a:p>
            <a:pPr algn="just">
              <a:spcBef>
                <a:spcPts val="0"/>
              </a:spcBef>
            </a:pPr>
            <a:r>
              <a:rPr lang="en-US" sz="2400" b="1" dirty="0">
                <a:solidFill>
                  <a:schemeClr val="dk1"/>
                </a:solidFill>
              </a:rPr>
              <a:t>            </a:t>
            </a:r>
            <a:r>
              <a:rPr lang="en-US" sz="2400" dirty="0"/>
              <a:t>curve for comprehensive model evaluation.</a:t>
            </a:r>
          </a:p>
          <a:p>
            <a:pPr marL="342900" indent="-342900" algn="just">
              <a:spcBef>
                <a:spcPts val="0"/>
              </a:spcBef>
              <a:buFont typeface="Wingdings" panose="05000000000000000000" pitchFamily="2" charset="2"/>
              <a:buChar char="Ø"/>
            </a:pPr>
            <a:r>
              <a:rPr lang="en-US" sz="2400" dirty="0"/>
              <a:t>Platform Selection for Deployment</a:t>
            </a:r>
          </a:p>
          <a:p>
            <a:pPr algn="just">
              <a:spcBef>
                <a:spcPts val="0"/>
              </a:spcBef>
            </a:pPr>
            <a:r>
              <a:rPr lang="en-US" sz="2400" b="1" dirty="0">
                <a:solidFill>
                  <a:schemeClr val="dk1"/>
                </a:solidFill>
              </a:rPr>
              <a:t>   </a:t>
            </a:r>
            <a:r>
              <a:rPr lang="en-US" sz="2400" dirty="0"/>
              <a:t>Solution : Deployed the model on </a:t>
            </a:r>
            <a:r>
              <a:rPr lang="en-US" sz="2400" dirty="0" err="1"/>
              <a:t>Streamlit</a:t>
            </a:r>
            <a:r>
              <a:rPr lang="en-US" sz="2400" dirty="0"/>
              <a:t> Sharing for easy and free    </a:t>
            </a:r>
          </a:p>
          <a:p>
            <a:pPr algn="just">
              <a:spcBef>
                <a:spcPts val="0"/>
              </a:spcBef>
            </a:pPr>
            <a:r>
              <a:rPr lang="en-US" sz="2400" dirty="0"/>
              <a:t>            hosting.</a:t>
            </a:r>
          </a:p>
          <a:p>
            <a:pPr algn="just">
              <a:spcBef>
                <a:spcPts val="0"/>
              </a:spcBef>
            </a:pPr>
            <a:endParaRPr lang="en-IN" sz="2500" b="1" dirty="0">
              <a:solidFill>
                <a:schemeClr val="dk1"/>
              </a:solidFill>
            </a:endParaRPr>
          </a:p>
        </p:txBody>
      </p:sp>
    </p:spTree>
    <p:extLst>
      <p:ext uri="{BB962C8B-B14F-4D97-AF65-F5344CB8AC3E}">
        <p14:creationId xmlns:p14="http://schemas.microsoft.com/office/powerpoint/2010/main" val="45115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9756" y="280623"/>
            <a:ext cx="9130210" cy="1060145"/>
          </a:xfrm>
        </p:spPr>
        <p:txBody>
          <a:bodyPr>
            <a:normAutofit/>
          </a:bodyPr>
          <a:lstStyle/>
          <a:p>
            <a:pPr marL="857250" indent="-857250">
              <a:buClr>
                <a:srgbClr val="7030A0"/>
              </a:buClr>
              <a:buFont typeface="Wingdings" panose="05000000000000000000" pitchFamily="2" charset="2"/>
              <a:buChar char="Ø"/>
            </a:pPr>
            <a:r>
              <a:rPr lang="en-IN" sz="6000" b="1" dirty="0">
                <a:solidFill>
                  <a:schemeClr val="dk1"/>
                </a:solidFill>
              </a:rPr>
              <a:t>DATA SET DETAILS:</a:t>
            </a:r>
            <a:endParaRPr lang="en-US" dirty="0"/>
          </a:p>
        </p:txBody>
      </p:sp>
      <p:sp>
        <p:nvSpPr>
          <p:cNvPr id="16" name="Subtitle 5">
            <a:extLst>
              <a:ext uri="{FF2B5EF4-FFF2-40B4-BE49-F238E27FC236}">
                <a16:creationId xmlns:a16="http://schemas.microsoft.com/office/drawing/2014/main" id="{18994EA6-92AE-39D0-CB88-9EFAD74388CB}"/>
              </a:ext>
            </a:extLst>
          </p:cNvPr>
          <p:cNvSpPr txBox="1">
            <a:spLocks/>
          </p:cNvSpPr>
          <p:nvPr/>
        </p:nvSpPr>
        <p:spPr>
          <a:xfrm>
            <a:off x="909836" y="1916832"/>
            <a:ext cx="7200800" cy="50405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Font typeface="Euphemia"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Font typeface="Euphemia"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Font typeface="Euphemia"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Euphemia"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Font typeface="Euphemia"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Font typeface="Euphemia"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Font typeface="Euphemia"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Font typeface="Euphemia" pitchFamily="34" charset="0"/>
              <a:buNone/>
              <a:defRPr sz="1600" kern="1200">
                <a:solidFill>
                  <a:schemeClr val="tx1">
                    <a:tint val="75000"/>
                  </a:schemeClr>
                </a:solidFill>
                <a:latin typeface="+mn-lt"/>
                <a:ea typeface="+mn-ea"/>
                <a:cs typeface="+mn-cs"/>
              </a:defRPr>
            </a:lvl9pPr>
          </a:lstStyle>
          <a:p>
            <a:pPr marL="0" marR="0" lvl="0" indent="0" algn="ctr" rtl="0">
              <a:lnSpc>
                <a:spcPct val="90000"/>
              </a:lnSpc>
              <a:spcBef>
                <a:spcPts val="0"/>
              </a:spcBef>
              <a:spcAft>
                <a:spcPts val="0"/>
              </a:spcAft>
              <a:buClr>
                <a:schemeClr val="lt1"/>
              </a:buClr>
              <a:buSzPts val="1100"/>
              <a:buFont typeface="Century Gothic"/>
              <a:buNone/>
            </a:pPr>
            <a:r>
              <a:rPr lang="en-IN" sz="2400" b="1" i="0" u="none" strike="noStrike" cap="none" dirty="0">
                <a:solidFill>
                  <a:schemeClr val="dk1"/>
                </a:solidFill>
                <a:latin typeface="Arial"/>
                <a:ea typeface="Arial"/>
                <a:cs typeface="Arial"/>
                <a:sym typeface="Arial"/>
              </a:rPr>
              <a:t>The dataset contains 7 columns and 250 rows</a:t>
            </a:r>
            <a:endParaRPr lang="en-IN" sz="3200" b="0" i="0" u="none" strike="noStrike" cap="none" dirty="0">
              <a:solidFill>
                <a:schemeClr val="dk1"/>
              </a:solidFill>
              <a:latin typeface="Arial"/>
              <a:ea typeface="Arial"/>
              <a:cs typeface="Arial"/>
              <a:sym typeface="Arial"/>
            </a:endParaRPr>
          </a:p>
        </p:txBody>
      </p:sp>
      <p:sp>
        <p:nvSpPr>
          <p:cNvPr id="5" name="Subtitle 5">
            <a:extLst>
              <a:ext uri="{FF2B5EF4-FFF2-40B4-BE49-F238E27FC236}">
                <a16:creationId xmlns:a16="http://schemas.microsoft.com/office/drawing/2014/main" id="{88389F7C-4C2A-353E-FA9E-2EC108211BB1}"/>
              </a:ext>
            </a:extLst>
          </p:cNvPr>
          <p:cNvSpPr txBox="1">
            <a:spLocks/>
          </p:cNvSpPr>
          <p:nvPr/>
        </p:nvSpPr>
        <p:spPr>
          <a:xfrm>
            <a:off x="909835" y="2420888"/>
            <a:ext cx="10369153" cy="410445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Font typeface="Euphemia"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Font typeface="Euphemia"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Font typeface="Euphemia"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Euphemia"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Font typeface="Euphemia"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Font typeface="Euphemia"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Font typeface="Euphemia"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Font typeface="Euphemia" pitchFamily="34" charset="0"/>
              <a:buNone/>
              <a:defRPr sz="1600" kern="1200">
                <a:solidFill>
                  <a:schemeClr val="tx1">
                    <a:tint val="75000"/>
                  </a:schemeClr>
                </a:solidFill>
                <a:latin typeface="+mn-lt"/>
                <a:ea typeface="+mn-ea"/>
                <a:cs typeface="+mn-cs"/>
              </a:defRPr>
            </a:lvl9pPr>
          </a:lstStyle>
          <a:p>
            <a:pPr marL="480060" lvl="0" indent="-342900" algn="l" rtl="0">
              <a:lnSpc>
                <a:spcPct val="115000"/>
              </a:lnSpc>
              <a:spcBef>
                <a:spcPts val="1000"/>
              </a:spcBef>
              <a:spcAft>
                <a:spcPts val="0"/>
              </a:spcAft>
              <a:buClr>
                <a:srgbClr val="7030A0"/>
              </a:buClr>
              <a:buSzPts val="1440"/>
              <a:buFont typeface="Wingdings" panose="05000000000000000000" pitchFamily="2" charset="2"/>
              <a:buChar char="q"/>
            </a:pPr>
            <a:r>
              <a:rPr lang="en-IN" sz="1800" b="1" dirty="0">
                <a:solidFill>
                  <a:schemeClr val="dk1"/>
                </a:solidFill>
              </a:rPr>
              <a:t>INDUSTRIAL RISK</a:t>
            </a:r>
            <a:r>
              <a:rPr lang="en-IN" sz="1800" dirty="0">
                <a:solidFill>
                  <a:schemeClr val="dk1"/>
                </a:solidFill>
              </a:rPr>
              <a:t>      - 0=Low Risk, 0.5=Medium Risk, 1= High Risk.</a:t>
            </a:r>
          </a:p>
          <a:p>
            <a:pPr marL="480060" lvl="0" indent="-342900" algn="l" rtl="0">
              <a:lnSpc>
                <a:spcPct val="115000"/>
              </a:lnSpc>
              <a:spcBef>
                <a:spcPts val="1000"/>
              </a:spcBef>
              <a:spcAft>
                <a:spcPts val="0"/>
              </a:spcAft>
              <a:buClr>
                <a:srgbClr val="7030A0"/>
              </a:buClr>
              <a:buSzPts val="1440"/>
              <a:buFont typeface="Wingdings" panose="05000000000000000000" pitchFamily="2" charset="2"/>
              <a:buChar char="q"/>
            </a:pPr>
            <a:r>
              <a:rPr lang="en-IN" sz="1800" b="1" dirty="0">
                <a:solidFill>
                  <a:schemeClr val="dk1"/>
                </a:solidFill>
              </a:rPr>
              <a:t>MANAGEMENT RISK    </a:t>
            </a:r>
            <a:r>
              <a:rPr lang="en-IN" sz="1800" dirty="0">
                <a:solidFill>
                  <a:schemeClr val="dk1"/>
                </a:solidFill>
              </a:rPr>
              <a:t>- 0=Low Risk, 0.5=Medium Risk, 1= High Risk.</a:t>
            </a:r>
          </a:p>
          <a:p>
            <a:pPr marL="480060" lvl="0" indent="-342900" algn="l" rtl="0">
              <a:lnSpc>
                <a:spcPct val="115000"/>
              </a:lnSpc>
              <a:spcBef>
                <a:spcPts val="1000"/>
              </a:spcBef>
              <a:spcAft>
                <a:spcPts val="0"/>
              </a:spcAft>
              <a:buClr>
                <a:srgbClr val="7030A0"/>
              </a:buClr>
              <a:buSzPts val="1440"/>
              <a:buFont typeface="Wingdings" panose="05000000000000000000" pitchFamily="2" charset="2"/>
              <a:buChar char="q"/>
            </a:pPr>
            <a:r>
              <a:rPr lang="en-IN" sz="1800" b="1" dirty="0">
                <a:solidFill>
                  <a:schemeClr val="dk1"/>
                </a:solidFill>
              </a:rPr>
              <a:t>FINANCIAL FLEXIBILITY </a:t>
            </a:r>
            <a:r>
              <a:rPr lang="en-IN" sz="1800" dirty="0">
                <a:solidFill>
                  <a:schemeClr val="dk1"/>
                </a:solidFill>
              </a:rPr>
              <a:t>- 0=Low Flexibility, 0.5=Medium Flexibility, 1= High Flexibility.</a:t>
            </a:r>
          </a:p>
          <a:p>
            <a:pPr marL="480060" lvl="0" indent="-342900" algn="l" rtl="0">
              <a:lnSpc>
                <a:spcPct val="115000"/>
              </a:lnSpc>
              <a:spcBef>
                <a:spcPts val="1000"/>
              </a:spcBef>
              <a:spcAft>
                <a:spcPts val="0"/>
              </a:spcAft>
              <a:buClr>
                <a:srgbClr val="7030A0"/>
              </a:buClr>
              <a:buSzPts val="1440"/>
              <a:buFont typeface="Wingdings" panose="05000000000000000000" pitchFamily="2" charset="2"/>
              <a:buChar char="q"/>
            </a:pPr>
            <a:r>
              <a:rPr lang="en-IN" sz="1800" b="1" dirty="0">
                <a:solidFill>
                  <a:schemeClr val="dk1"/>
                </a:solidFill>
              </a:rPr>
              <a:t>CREDIBILITY           </a:t>
            </a:r>
            <a:r>
              <a:rPr lang="en-IN" sz="1800" dirty="0">
                <a:solidFill>
                  <a:schemeClr val="dk1"/>
                </a:solidFill>
              </a:rPr>
              <a:t>- 0=Low Credibility, 0.5=Medium Credibility, 1= High Credibility.</a:t>
            </a:r>
          </a:p>
          <a:p>
            <a:pPr marL="480060" lvl="0" indent="-342900" algn="l" rtl="0">
              <a:lnSpc>
                <a:spcPct val="115000"/>
              </a:lnSpc>
              <a:spcBef>
                <a:spcPts val="1000"/>
              </a:spcBef>
              <a:spcAft>
                <a:spcPts val="0"/>
              </a:spcAft>
              <a:buClr>
                <a:srgbClr val="7030A0"/>
              </a:buClr>
              <a:buSzPts val="1440"/>
              <a:buFont typeface="Wingdings" panose="05000000000000000000" pitchFamily="2" charset="2"/>
              <a:buChar char="q"/>
            </a:pPr>
            <a:r>
              <a:rPr lang="en-IN" sz="1800" b="1" dirty="0">
                <a:solidFill>
                  <a:schemeClr val="dk1"/>
                </a:solidFill>
              </a:rPr>
              <a:t>COMPETITIVENESS</a:t>
            </a:r>
            <a:r>
              <a:rPr lang="en-IN" sz="1800" dirty="0">
                <a:solidFill>
                  <a:schemeClr val="dk1"/>
                </a:solidFill>
              </a:rPr>
              <a:t>    - 0=Low Competitiveness, 0.5=Medium Competitiveness,</a:t>
            </a:r>
          </a:p>
          <a:p>
            <a:pPr marL="137160" lvl="0" indent="0" algn="l" rtl="0">
              <a:lnSpc>
                <a:spcPct val="115000"/>
              </a:lnSpc>
              <a:spcBef>
                <a:spcPts val="1000"/>
              </a:spcBef>
              <a:spcAft>
                <a:spcPts val="0"/>
              </a:spcAft>
              <a:buSzPts val="1440"/>
              <a:buNone/>
            </a:pPr>
            <a:r>
              <a:rPr lang="en-IN" sz="1800" dirty="0">
                <a:solidFill>
                  <a:schemeClr val="dk1"/>
                </a:solidFill>
              </a:rPr>
              <a:t>                          1= High Competitiveness.</a:t>
            </a:r>
          </a:p>
          <a:p>
            <a:pPr marL="480060" lvl="0" indent="-342900" algn="l" rtl="0">
              <a:lnSpc>
                <a:spcPct val="115000"/>
              </a:lnSpc>
              <a:spcBef>
                <a:spcPts val="1000"/>
              </a:spcBef>
              <a:spcAft>
                <a:spcPts val="0"/>
              </a:spcAft>
              <a:buClr>
                <a:srgbClr val="7030A0"/>
              </a:buClr>
              <a:buSzPts val="1440"/>
              <a:buFont typeface="Wingdings" panose="05000000000000000000" pitchFamily="2" charset="2"/>
              <a:buChar char="q"/>
            </a:pPr>
            <a:r>
              <a:rPr lang="en-IN" sz="1800" b="1" dirty="0">
                <a:solidFill>
                  <a:schemeClr val="dk1"/>
                </a:solidFill>
              </a:rPr>
              <a:t>OPERATING RISK</a:t>
            </a:r>
            <a:r>
              <a:rPr lang="en-IN" sz="1800" dirty="0">
                <a:solidFill>
                  <a:schemeClr val="dk1"/>
                </a:solidFill>
              </a:rPr>
              <a:t>      - 0=Low Risk, 0.5=Medium Risk, 1= High Risk.</a:t>
            </a:r>
          </a:p>
          <a:p>
            <a:pPr marL="480060" lvl="0" indent="-342900" algn="l" rtl="0">
              <a:lnSpc>
                <a:spcPct val="115000"/>
              </a:lnSpc>
              <a:spcBef>
                <a:spcPts val="1000"/>
              </a:spcBef>
              <a:spcAft>
                <a:spcPts val="0"/>
              </a:spcAft>
              <a:buClr>
                <a:srgbClr val="7030A0"/>
              </a:buClr>
              <a:buSzPts val="1440"/>
              <a:buFont typeface="Wingdings" panose="05000000000000000000" pitchFamily="2" charset="2"/>
              <a:buChar char="q"/>
            </a:pPr>
            <a:r>
              <a:rPr lang="en-IN" sz="1800" b="1" dirty="0">
                <a:solidFill>
                  <a:schemeClr val="dk1"/>
                </a:solidFill>
              </a:rPr>
              <a:t>CLASS               – </a:t>
            </a:r>
            <a:r>
              <a:rPr lang="en-IN" sz="1800" dirty="0">
                <a:solidFill>
                  <a:schemeClr val="dk1"/>
                </a:solidFill>
              </a:rPr>
              <a:t>Bankruptcy, Non-bankruptcy (Target Variable)</a:t>
            </a:r>
          </a:p>
        </p:txBody>
      </p:sp>
    </p:spTree>
    <p:extLst>
      <p:ext uri="{BB962C8B-B14F-4D97-AF65-F5344CB8AC3E}">
        <p14:creationId xmlns:p14="http://schemas.microsoft.com/office/powerpoint/2010/main" val="32665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0916661A-3E0E-9CB9-2621-5B2B9F3A7A36}"/>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1404593" y="615108"/>
            <a:ext cx="9379640" cy="5627784"/>
          </a:xfrm>
          <a:prstGeom prst="rect">
            <a:avLst/>
          </a:prstGeom>
        </p:spPr>
      </p:pic>
    </p:spTree>
    <p:extLst>
      <p:ext uri="{BB962C8B-B14F-4D97-AF65-F5344CB8AC3E}">
        <p14:creationId xmlns:p14="http://schemas.microsoft.com/office/powerpoint/2010/main" val="384834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0666" y="188639"/>
            <a:ext cx="9130210" cy="1564202"/>
          </a:xfrm>
        </p:spPr>
        <p:txBody>
          <a:bodyPr>
            <a:normAutofit/>
          </a:bodyPr>
          <a:lstStyle/>
          <a:p>
            <a:pPr marL="571500" indent="-571500">
              <a:buClr>
                <a:srgbClr val="7030A0"/>
              </a:buClr>
              <a:buFont typeface="Wingdings" panose="05000000000000000000" pitchFamily="2" charset="2"/>
              <a:buChar char="Ø"/>
            </a:pPr>
            <a:r>
              <a:rPr lang="en-IN" sz="4000" b="1" dirty="0">
                <a:solidFill>
                  <a:schemeClr val="dk1"/>
                </a:solidFill>
              </a:rPr>
              <a:t>READING THE DATA:</a:t>
            </a:r>
            <a:endParaRPr lang="en-US" sz="4000" dirty="0"/>
          </a:p>
        </p:txBody>
      </p:sp>
      <p:pic>
        <p:nvPicPr>
          <p:cNvPr id="4" name="Picture 3">
            <a:extLst>
              <a:ext uri="{FF2B5EF4-FFF2-40B4-BE49-F238E27FC236}">
                <a16:creationId xmlns:a16="http://schemas.microsoft.com/office/drawing/2014/main" id="{F9B75ABA-6DD0-999F-9909-84B680401795}"/>
              </a:ext>
            </a:extLst>
          </p:cNvPr>
          <p:cNvPicPr>
            <a:picLocks noChangeAspect="1"/>
          </p:cNvPicPr>
          <p:nvPr/>
        </p:nvPicPr>
        <p:blipFill>
          <a:blip r:embed="rId2"/>
          <a:stretch>
            <a:fillRect/>
          </a:stretch>
        </p:blipFill>
        <p:spPr>
          <a:xfrm>
            <a:off x="765820" y="1976585"/>
            <a:ext cx="10513168" cy="4692775"/>
          </a:xfrm>
          <a:prstGeom prst="rect">
            <a:avLst/>
          </a:prstGeom>
        </p:spPr>
      </p:pic>
    </p:spTree>
    <p:extLst>
      <p:ext uri="{BB962C8B-B14F-4D97-AF65-F5344CB8AC3E}">
        <p14:creationId xmlns:p14="http://schemas.microsoft.com/office/powerpoint/2010/main" val="130443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0666" y="260648"/>
            <a:ext cx="9130210" cy="700105"/>
          </a:xfrm>
        </p:spPr>
        <p:txBody>
          <a:bodyPr>
            <a:normAutofit fontScale="90000"/>
          </a:bodyPr>
          <a:lstStyle/>
          <a:p>
            <a:pPr marL="571500" indent="-571500">
              <a:buClr>
                <a:srgbClr val="7030A0"/>
              </a:buClr>
              <a:buFont typeface="Wingdings" panose="05000000000000000000" pitchFamily="2" charset="2"/>
              <a:buChar char="q"/>
            </a:pPr>
            <a:r>
              <a:rPr lang="en-IN" sz="4000" b="1" dirty="0"/>
              <a:t>EXPLORATORY DATA ANALYSIS(EDA)</a:t>
            </a:r>
            <a:endParaRPr lang="en-US" sz="4000" dirty="0"/>
          </a:p>
        </p:txBody>
      </p:sp>
      <p:pic>
        <p:nvPicPr>
          <p:cNvPr id="5" name="Google Shape;363;p6">
            <a:extLst>
              <a:ext uri="{FF2B5EF4-FFF2-40B4-BE49-F238E27FC236}">
                <a16:creationId xmlns:a16="http://schemas.microsoft.com/office/drawing/2014/main" id="{51A0ACCD-0047-DEF4-286C-D74248D1BA05}"/>
              </a:ext>
            </a:extLst>
          </p:cNvPr>
          <p:cNvPicPr preferRelativeResize="0">
            <a:picLocks/>
          </p:cNvPicPr>
          <p:nvPr/>
        </p:nvPicPr>
        <p:blipFill rotWithShape="1">
          <a:blip r:embed="rId2">
            <a:alphaModFix/>
          </a:blip>
          <a:srcRect/>
          <a:stretch/>
        </p:blipFill>
        <p:spPr>
          <a:xfrm>
            <a:off x="7102524" y="1268760"/>
            <a:ext cx="4248472" cy="460851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pic>
      <p:sp>
        <p:nvSpPr>
          <p:cNvPr id="3" name="Title 1">
            <a:extLst>
              <a:ext uri="{FF2B5EF4-FFF2-40B4-BE49-F238E27FC236}">
                <a16:creationId xmlns:a16="http://schemas.microsoft.com/office/drawing/2014/main" id="{EAFE0173-B33A-BFF4-28F1-D572431E19F1}"/>
              </a:ext>
            </a:extLst>
          </p:cNvPr>
          <p:cNvSpPr txBox="1">
            <a:spLocks/>
          </p:cNvSpPr>
          <p:nvPr/>
        </p:nvSpPr>
        <p:spPr>
          <a:xfrm>
            <a:off x="909836" y="1504759"/>
            <a:ext cx="5832648" cy="4732553"/>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just" rtl="0">
              <a:lnSpc>
                <a:spcPct val="90000"/>
              </a:lnSpc>
              <a:spcBef>
                <a:spcPts val="0"/>
              </a:spcBef>
              <a:spcAft>
                <a:spcPts val="0"/>
              </a:spcAft>
              <a:buClr>
                <a:schemeClr val="dk1"/>
              </a:buClr>
              <a:buSzPts val="1100"/>
              <a:buFont typeface="Arial"/>
              <a:buNone/>
            </a:pPr>
            <a:r>
              <a:rPr lang="en-US" sz="3200" b="0" i="0" u="none" strike="noStrike" cap="none" dirty="0">
                <a:solidFill>
                  <a:schemeClr val="tx2"/>
                </a:solidFill>
                <a:latin typeface="Arial"/>
                <a:ea typeface="Arial"/>
                <a:cs typeface="Arial"/>
                <a:sym typeface="Arial"/>
              </a:rPr>
              <a:t>Exploratory Data Analysis (EDA) is an approach that is used to analyze the data and discover patterns, or check assumptions in data with the help of statistical summaries and graphical representations;  It can also help determine if the statistical techniques you are considering for data analysis are appropriate.</a:t>
            </a:r>
          </a:p>
          <a:p>
            <a:pPr marL="0" marR="0" lvl="0" indent="0" algn="l" rtl="0">
              <a:lnSpc>
                <a:spcPct val="100000"/>
              </a:lnSpc>
              <a:spcBef>
                <a:spcPts val="0"/>
              </a:spcBef>
              <a:spcAft>
                <a:spcPts val="0"/>
              </a:spcAft>
              <a:buClr>
                <a:srgbClr val="000000"/>
              </a:buClr>
              <a:buSzPts val="1400"/>
              <a:buFont typeface="Arial"/>
              <a:buNone/>
            </a:pPr>
            <a:endParaRPr lang="en-US" sz="3200" b="0" i="0" u="none" strike="noStrike" cap="none" dirty="0">
              <a:solidFill>
                <a:schemeClr val="tx2"/>
              </a:solidFill>
              <a:latin typeface="Arial"/>
              <a:ea typeface="Arial"/>
              <a:cs typeface="Arial"/>
              <a:sym typeface="Arial"/>
            </a:endParaRPr>
          </a:p>
        </p:txBody>
      </p:sp>
    </p:spTree>
    <p:extLst>
      <p:ext uri="{BB962C8B-B14F-4D97-AF65-F5344CB8AC3E}">
        <p14:creationId xmlns:p14="http://schemas.microsoft.com/office/powerpoint/2010/main" val="2343193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1804" y="332656"/>
            <a:ext cx="10657184" cy="700105"/>
          </a:xfrm>
        </p:spPr>
        <p:txBody>
          <a:bodyPr>
            <a:noAutofit/>
          </a:bodyPr>
          <a:lstStyle/>
          <a:p>
            <a:pPr marL="457200" lvl="0" indent="-457200" algn="l" rtl="0">
              <a:lnSpc>
                <a:spcPct val="115000"/>
              </a:lnSpc>
              <a:spcBef>
                <a:spcPts val="0"/>
              </a:spcBef>
              <a:spcAft>
                <a:spcPts val="0"/>
              </a:spcAft>
              <a:buClr>
                <a:srgbClr val="7030A0"/>
              </a:buClr>
              <a:buSzPts val="2400"/>
              <a:buFont typeface="Wingdings" panose="05000000000000000000" pitchFamily="2" charset="2"/>
              <a:buChar char="Ø"/>
            </a:pPr>
            <a:r>
              <a:rPr lang="en-US" sz="2600" b="1" dirty="0">
                <a:latin typeface="Arial"/>
                <a:ea typeface="Arial"/>
                <a:cs typeface="Arial"/>
                <a:sym typeface="Arial"/>
              </a:rPr>
              <a:t>Insight of different statistical distribution of features and label:</a:t>
            </a:r>
            <a:endParaRPr lang="en-US" sz="2600" dirty="0"/>
          </a:p>
        </p:txBody>
      </p:sp>
      <p:pic>
        <p:nvPicPr>
          <p:cNvPr id="6" name="Picture 5">
            <a:extLst>
              <a:ext uri="{FF2B5EF4-FFF2-40B4-BE49-F238E27FC236}">
                <a16:creationId xmlns:a16="http://schemas.microsoft.com/office/drawing/2014/main" id="{977AF20D-6365-BF2E-1A8C-3FD0DE9934A2}"/>
              </a:ext>
            </a:extLst>
          </p:cNvPr>
          <p:cNvPicPr>
            <a:picLocks noChangeAspect="1"/>
          </p:cNvPicPr>
          <p:nvPr/>
        </p:nvPicPr>
        <p:blipFill>
          <a:blip r:embed="rId2"/>
          <a:stretch>
            <a:fillRect/>
          </a:stretch>
        </p:blipFill>
        <p:spPr>
          <a:xfrm>
            <a:off x="1197868" y="1412776"/>
            <a:ext cx="8463013" cy="4608512"/>
          </a:xfrm>
          <a:prstGeom prst="rect">
            <a:avLst/>
          </a:prstGeom>
        </p:spPr>
      </p:pic>
    </p:spTree>
    <p:extLst>
      <p:ext uri="{BB962C8B-B14F-4D97-AF65-F5344CB8AC3E}">
        <p14:creationId xmlns:p14="http://schemas.microsoft.com/office/powerpoint/2010/main" val="372444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1804" y="332656"/>
            <a:ext cx="10657184" cy="700105"/>
          </a:xfrm>
        </p:spPr>
        <p:txBody>
          <a:bodyPr>
            <a:noAutofit/>
          </a:bodyPr>
          <a:lstStyle/>
          <a:p>
            <a:pPr marL="457200" lvl="0" indent="-457200" algn="l" rtl="0">
              <a:lnSpc>
                <a:spcPct val="115000"/>
              </a:lnSpc>
              <a:spcBef>
                <a:spcPts val="0"/>
              </a:spcBef>
              <a:spcAft>
                <a:spcPts val="0"/>
              </a:spcAft>
              <a:buClr>
                <a:srgbClr val="7030A0"/>
              </a:buClr>
              <a:buSzPct val="120000"/>
              <a:buFont typeface="Wingdings" panose="05000000000000000000" pitchFamily="2" charset="2"/>
              <a:buChar char="Ø"/>
            </a:pPr>
            <a:r>
              <a:rPr lang="en-US" sz="3000" b="1" dirty="0">
                <a:latin typeface="Times New Roman"/>
                <a:ea typeface="Times New Roman"/>
                <a:cs typeface="Times New Roman"/>
                <a:sym typeface="Times New Roman"/>
              </a:rPr>
              <a:t>Checking Data types and Null values:</a:t>
            </a:r>
            <a:endParaRPr lang="en-US" sz="3000" dirty="0">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836CBEB9-17E4-593E-CB70-D205843273D5}"/>
              </a:ext>
            </a:extLst>
          </p:cNvPr>
          <p:cNvPicPr>
            <a:picLocks noChangeAspect="1"/>
          </p:cNvPicPr>
          <p:nvPr/>
        </p:nvPicPr>
        <p:blipFill>
          <a:blip r:embed="rId2"/>
          <a:stretch>
            <a:fillRect/>
          </a:stretch>
        </p:blipFill>
        <p:spPr>
          <a:xfrm>
            <a:off x="765820" y="1268760"/>
            <a:ext cx="8208912" cy="4464495"/>
          </a:xfrm>
          <a:prstGeom prst="rect">
            <a:avLst/>
          </a:prstGeom>
        </p:spPr>
      </p:pic>
    </p:spTree>
    <p:extLst>
      <p:ext uri="{BB962C8B-B14F-4D97-AF65-F5344CB8AC3E}">
        <p14:creationId xmlns:p14="http://schemas.microsoft.com/office/powerpoint/2010/main" val="42869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1804" y="116632"/>
            <a:ext cx="10657184" cy="700105"/>
          </a:xfrm>
        </p:spPr>
        <p:txBody>
          <a:bodyPr>
            <a:noAutofit/>
          </a:bodyPr>
          <a:lstStyle/>
          <a:p>
            <a:pPr marL="457200" lvl="0" indent="-457200" algn="l" rtl="0">
              <a:lnSpc>
                <a:spcPct val="115000"/>
              </a:lnSpc>
              <a:spcBef>
                <a:spcPts val="0"/>
              </a:spcBef>
              <a:spcAft>
                <a:spcPts val="0"/>
              </a:spcAft>
              <a:buClr>
                <a:srgbClr val="7030A0"/>
              </a:buClr>
              <a:buSzPct val="120000"/>
              <a:buFont typeface="Wingdings" panose="05000000000000000000" pitchFamily="2" charset="2"/>
              <a:buChar char="Ø"/>
            </a:pPr>
            <a:r>
              <a:rPr lang="en-IN" sz="3000" b="1" dirty="0"/>
              <a:t>CORRELATION HEATMAP</a:t>
            </a:r>
            <a:endParaRPr lang="en-US" sz="3000" dirty="0">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AEAF8AB7-CDD5-5C17-6BD7-7BF4B23F4175}"/>
              </a:ext>
            </a:extLst>
          </p:cNvPr>
          <p:cNvPicPr>
            <a:picLocks noChangeAspect="1"/>
          </p:cNvPicPr>
          <p:nvPr/>
        </p:nvPicPr>
        <p:blipFill>
          <a:blip r:embed="rId2"/>
          <a:stretch>
            <a:fillRect/>
          </a:stretch>
        </p:blipFill>
        <p:spPr>
          <a:xfrm>
            <a:off x="621804" y="1032761"/>
            <a:ext cx="9130525" cy="5253986"/>
          </a:xfrm>
          <a:prstGeom prst="rect">
            <a:avLst/>
          </a:prstGeom>
        </p:spPr>
      </p:pic>
    </p:spTree>
    <p:extLst>
      <p:ext uri="{BB962C8B-B14F-4D97-AF65-F5344CB8AC3E}">
        <p14:creationId xmlns:p14="http://schemas.microsoft.com/office/powerpoint/2010/main" val="86361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erenity 16x9">
  <a:themeElements>
    <a:clrScheme name="Serenity_16x9">
      <a:dk1>
        <a:srgbClr val="164B4F"/>
      </a:dk1>
      <a:lt1>
        <a:sysClr val="window" lastClr="FFFFFF"/>
      </a:lt1>
      <a:dk2>
        <a:srgbClr val="000000"/>
      </a:dk2>
      <a:lt2>
        <a:srgbClr val="C5E5EC"/>
      </a:lt2>
      <a:accent1>
        <a:srgbClr val="1B91A1"/>
      </a:accent1>
      <a:accent2>
        <a:srgbClr val="46AC6F"/>
      </a:accent2>
      <a:accent3>
        <a:srgbClr val="37AFD5"/>
      </a:accent3>
      <a:accent4>
        <a:srgbClr val="6786A9"/>
      </a:accent4>
      <a:accent5>
        <a:srgbClr val="90A693"/>
      </a:accent5>
      <a:accent6>
        <a:srgbClr val="389066"/>
      </a:accent6>
      <a:hlink>
        <a:srgbClr val="27A99A"/>
      </a:hlink>
      <a:folHlink>
        <a:srgbClr val="94AE9D"/>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a:defPPr>
      </a:lstStyle>
    </a:txDef>
  </a:objectDefaults>
  <a:extraClrSchemeLst/>
  <a:extLst>
    <a:ext uri="{05A4C25C-085E-4340-85A3-A5531E510DB2}">
      <thm15:themeFamily xmlns:thm15="http://schemas.microsoft.com/office/thememl/2012/main" name="TF02801109.potx" id="{B47C65E8-9F73-4C4F-A3C2-84725F71438E}" vid="{CFC30A9F-F7E5-41F4-B6B7-D2E5B79E3BFB}"/>
    </a:ext>
  </a:extLst>
</a:theme>
</file>

<file path=ppt/theme/theme2.xml><?xml version="1.0" encoding="utf-8"?>
<a:theme xmlns:a="http://schemas.openxmlformats.org/drawingml/2006/main" name="Office Theme">
  <a:themeElements>
    <a:clrScheme name="Serenity">
      <a:dk1>
        <a:srgbClr val="164B4F"/>
      </a:dk1>
      <a:lt1>
        <a:sysClr val="window" lastClr="FFFFFF"/>
      </a:lt1>
      <a:dk2>
        <a:srgbClr val="000000"/>
      </a:dk2>
      <a:lt2>
        <a:srgbClr val="C5E5EC"/>
      </a:lt2>
      <a:accent1>
        <a:srgbClr val="1B91A1"/>
      </a:accent1>
      <a:accent2>
        <a:srgbClr val="46AC6F"/>
      </a:accent2>
      <a:accent3>
        <a:srgbClr val="37AFD5"/>
      </a:accent3>
      <a:accent4>
        <a:srgbClr val="6786A9"/>
      </a:accent4>
      <a:accent5>
        <a:srgbClr val="90A693"/>
      </a:accent5>
      <a:accent6>
        <a:srgbClr val="389066"/>
      </a:accent6>
      <a:hlink>
        <a:srgbClr val="27A99A"/>
      </a:hlink>
      <a:folHlink>
        <a:srgbClr val="94AE9D"/>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Serenity">
      <a:dk1>
        <a:srgbClr val="164B4F"/>
      </a:dk1>
      <a:lt1>
        <a:sysClr val="window" lastClr="FFFFFF"/>
      </a:lt1>
      <a:dk2>
        <a:srgbClr val="000000"/>
      </a:dk2>
      <a:lt2>
        <a:srgbClr val="C5E5EC"/>
      </a:lt2>
      <a:accent1>
        <a:srgbClr val="1B91A1"/>
      </a:accent1>
      <a:accent2>
        <a:srgbClr val="46AC6F"/>
      </a:accent2>
      <a:accent3>
        <a:srgbClr val="37AFD5"/>
      </a:accent3>
      <a:accent4>
        <a:srgbClr val="6786A9"/>
      </a:accent4>
      <a:accent5>
        <a:srgbClr val="90A693"/>
      </a:accent5>
      <a:accent6>
        <a:srgbClr val="389066"/>
      </a:accent6>
      <a:hlink>
        <a:srgbClr val="27A99A"/>
      </a:hlink>
      <a:folHlink>
        <a:srgbClr val="94AE9D"/>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1360506</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TP102801108</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706526</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249165-F638-412C-8E0A-DFB7045CA2E0}">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211E33DF-2340-4F4E-B874-B73FEFEBFC8D}">
  <ds:schemaRefs>
    <ds:schemaRef ds:uri="http://schemas.microsoft.com/sharepoint/v3/contenttype/forms"/>
  </ds:schemaRefs>
</ds:datastoreItem>
</file>

<file path=customXml/itemProps3.xml><?xml version="1.0" encoding="utf-8"?>
<ds:datastoreItem xmlns:ds="http://schemas.openxmlformats.org/officeDocument/2006/customXml" ds:itemID="{4683C129-7B42-490A-AD74-E9303BC76D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Serenity nature presentation (widescreen)</Template>
  <TotalTime>291</TotalTime>
  <Words>1454</Words>
  <Application>Microsoft Office PowerPoint</Application>
  <PresentationFormat>Custom</PresentationFormat>
  <Paragraphs>132</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Century Gothic</vt:lpstr>
      <vt:lpstr>Euphemia</vt:lpstr>
      <vt:lpstr>system-ui</vt:lpstr>
      <vt:lpstr>Times New Roman</vt:lpstr>
      <vt:lpstr>Wingdings</vt:lpstr>
      <vt:lpstr>Serenity 16x9</vt:lpstr>
      <vt:lpstr>BANKRUPTCY PREVENTION  GROUP NO : 2</vt:lpstr>
      <vt:lpstr>PROJECT ARCHITECTURE      &amp; PROJECT  FLOW:</vt:lpstr>
      <vt:lpstr>Business objective:</vt:lpstr>
      <vt:lpstr>DATA SET DETAILS:</vt:lpstr>
      <vt:lpstr>READING THE DATA:</vt:lpstr>
      <vt:lpstr>EXPLORATORY DATA ANALYSIS(EDA)</vt:lpstr>
      <vt:lpstr>Insight of different statistical distribution of features and label:</vt:lpstr>
      <vt:lpstr>Checking Data types and Null values:</vt:lpstr>
      <vt:lpstr>CORRELATION HEATMAP</vt:lpstr>
      <vt:lpstr>HISTOGRAM FOR WHOLE DATA SET</vt:lpstr>
      <vt:lpstr>PAIRPLOT FOR WHOLE DATA SET</vt:lpstr>
      <vt:lpstr>PIE CHART FOR WHOLE DATA SET</vt:lpstr>
      <vt:lpstr>DENSITY PLOT FOR DATA</vt:lpstr>
      <vt:lpstr>Feature Selection Using Select KBest Method</vt:lpstr>
      <vt:lpstr>Feature Selection Using RFE (Recursive Feature Elimination)</vt:lpstr>
      <vt:lpstr>Tree Based Feature Selection</vt:lpstr>
      <vt:lpstr>Handling Imbalance data using NN Method</vt:lpstr>
      <vt:lpstr>Handling Imbalance data using NN Method</vt:lpstr>
      <vt:lpstr>Model Building</vt:lpstr>
      <vt:lpstr>Model Building</vt:lpstr>
      <vt:lpstr>Model Building</vt:lpstr>
      <vt:lpstr>Model Building</vt:lpstr>
      <vt:lpstr>Logistic Regression Model</vt:lpstr>
      <vt:lpstr>Decision Tree Model</vt:lpstr>
      <vt:lpstr>Bagging Model</vt:lpstr>
      <vt:lpstr>Random Forest Model</vt:lpstr>
      <vt:lpstr>AdaBoost Model</vt:lpstr>
      <vt:lpstr>Gradient Boost Model</vt:lpstr>
      <vt:lpstr>XG Boost Model</vt:lpstr>
      <vt:lpstr>LGBM Model</vt:lpstr>
      <vt:lpstr>KNN Model</vt:lpstr>
      <vt:lpstr>SVM Model</vt:lpstr>
      <vt:lpstr>Naive Bayes Model</vt:lpstr>
      <vt:lpstr>Stacked Model</vt:lpstr>
      <vt:lpstr>ANN Model</vt:lpstr>
      <vt:lpstr>Comparing The Models</vt:lpstr>
      <vt:lpstr>Comparing The Models</vt:lpstr>
      <vt:lpstr>DEPLOYMENT</vt:lpstr>
      <vt:lpstr>Challenges faced?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hari giri</dc:creator>
  <cp:lastModifiedBy>hari giri</cp:lastModifiedBy>
  <cp:revision>4</cp:revision>
  <dcterms:created xsi:type="dcterms:W3CDTF">2024-09-22T06:08:15Z</dcterms:created>
  <dcterms:modified xsi:type="dcterms:W3CDTF">2024-10-07T14:21:53Z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